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7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4F706B-608B-42A7-8F4C-F2F3C814AC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/>
              <a:t>CCS High School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51A45-621A-4805-9610-385CC13BF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FF499F-6D25-4AAA-9D1B-8D35657AAAB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C3FE5-6024-4C37-ADC8-804E771DD7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0212E-EF84-4E19-8972-68E03F7C90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FF111A4-FA07-40D4-B5C4-291C2994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15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/>
              <a:t>CCS High School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2C8E262-7268-4D12-9B27-C22612BD2D9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62780C0-458B-4369-B26E-473B74E68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98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8825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304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9897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1023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70983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7004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233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6782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71758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CCS High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5294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B08F-3811-4ABF-A06A-2102FC6C1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8BE0A-5109-47A0-84FB-54B7F2095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9AD7A-0296-49AF-B969-163EC86F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F1AA-FA93-40C9-825D-19E28993A003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12AA3-B85F-483C-8373-A6335CAE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BF418-C9C6-4559-A6D3-1114F908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F37E-3BDF-4DB8-9A7A-A42790C0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8CB10-635D-4035-A15D-3563F1804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91CA8-DED6-4847-8BE2-9102D6B1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2EB1-32E8-46E4-B812-DC1A2999FF99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6BBC2-E59A-40C0-A769-313D0A3B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A6BFC-58BC-47C3-82FA-4E958AE1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80777E-58A4-4504-85FC-7A7F76EF5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85CB2-0F65-408F-8768-D0BBEE52B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D6F8-A195-4913-8066-A1306CC3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D6E7-FBAF-4697-B220-DE56AAC7A8D3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14C98-9A1F-46EF-B293-54CD0732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33FA-BB3B-4601-929E-35BB968E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4DC-0AB2-40CD-BEDB-3BD09625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F87D-772A-4F20-B7C1-479AC57D2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E48D1-3FB2-4C59-B484-F1209119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C81-3D1C-450D-9868-1C502BB5143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95F97-CE91-4027-9786-E3B14AFA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1FA6-0EFB-4BA0-86C8-54368D99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6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B409-8E24-4E45-BA3D-35C9A062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9BE96-3519-45D2-9EA3-A02138CEE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3F08-F943-462F-A550-170BDCB4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F14D-26FD-4A28-8EB9-63D1C7CE552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22C4F-E6F7-43A2-9E73-6080C84C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53CA9-4D4B-45DE-8648-2621AC30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1C13-644D-4523-8E02-2CD6B5B4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5D57-8739-46B9-964E-9AD0235AE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F4768-8250-469A-853D-F5E19C54E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21BE-4CD3-4FC2-A2BD-91CE0A98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FD8A-8EE1-479D-9441-F04169FAAE4E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661AA-2190-4D93-9761-924D6649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63BB1-9305-453C-913B-E874AD54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E52F-63FD-4D47-9AA1-457DB5DA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9A915-FCC2-4122-AF36-6852B5D67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9B0EE-F055-49C9-AF3A-7BE0CAD49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3977B-4205-430C-8130-04CAE4301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98D44-30FD-434B-9209-65FCFC0A4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97384-3D9F-4A56-B72F-E6B72CD5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759-EFF6-45D0-A0CB-138D8F34BBBB}" type="datetime1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E603F-22F5-4C3B-A0EB-8A980029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DACCC-CB5E-4167-AFD4-003855C8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3FFA-A7F4-4D97-A6CD-214921E0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BBF32-E35D-4B64-BB5B-0B9FD006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6D88-96A9-4619-95B4-DB358BF96462}" type="datetime1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96338-012F-4C27-8985-745EE38F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BC2CD-1EA8-450B-B5B1-A9C190E7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B97F5-0104-4E29-9918-BECD7E05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C5D-57B1-44C3-BD6C-A38E208F9AAD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AB382-EFCD-49E1-B4B0-865BC052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77FB2-CCBB-4850-9322-737BEB21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14C8-BD2F-4B86-AC22-366DFAA9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88412-93AA-4300-84AE-D0A1D283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EEDCD-E892-4C02-AA83-6279F944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01CA3-28EF-4985-99E7-563A727B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B52-B0AB-4186-8AB5-209763F32318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6EB24-B8E8-46FF-9366-5CB7F071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817A4-8F42-42FD-83BB-DA67DB7E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926E4-2305-4841-A511-E8252A4F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60B06-C6B0-4483-BD45-61C383945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CEADC-0BE4-4007-97D1-470FCBE01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D2B88-9AF1-45F8-AF60-B7815703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AC9E-2B0E-4003-9ADF-A8207FF66A25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AFB2-E9BB-4803-B6FE-EA044DE5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6AF60-C269-4670-AF78-ADBB1AAF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FE125-DACB-4441-A606-EB2E2ECB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948D-DF88-43CB-9458-8FF6A53A4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B59EF-5483-4D55-AF15-75C18CD6C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9242-AE9F-4730-9DDD-DF486F20DDC4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46AF2-D4C2-4DEE-9B79-954B9895A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C5C36-B8E3-4E80-9654-7F436CD2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87A6-2AF2-4906-88F9-9EAC9BC67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journalistsresource.org/studies/society/public-health/abstinence-pledge-teen-pregnancy-sexually-transmitted-disea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4f2cb05dfba54fef90f9f0ced88166c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llthecan.org/your-connection-is-not-private-stay-tun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9B289E-3478-4C60-95B8-66458433F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masis MT Pro Black" panose="02040A04050005020304" pitchFamily="18" charset="0"/>
              </a:rPr>
              <a:t>HS School-Based Health Lessons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045A86-81B1-4A48-BCC4-A1F91497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55" y="3638203"/>
            <a:ext cx="5605490" cy="13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898B96-A0D4-4DB2-A150-9D0F0B9FA021}"/>
              </a:ext>
            </a:extLst>
          </p:cNvPr>
          <p:cNvSpPr/>
          <p:nvPr/>
        </p:nvSpPr>
        <p:spPr>
          <a:xfrm>
            <a:off x="2503503" y="3406140"/>
            <a:ext cx="7368466" cy="45719"/>
          </a:xfrm>
          <a:custGeom>
            <a:avLst/>
            <a:gdLst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106532 w 3559946"/>
              <a:gd name="connsiteY11" fmla="*/ 135602 h 166295"/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7827 w 3559946"/>
              <a:gd name="connsiteY11" fmla="*/ 74975 h 166295"/>
              <a:gd name="connsiteX0" fmla="*/ 0 w 3588820"/>
              <a:gd name="connsiteY0" fmla="*/ 82336 h 145272"/>
              <a:gd name="connsiteX1" fmla="*/ 44388 w 3588820"/>
              <a:gd name="connsiteY1" fmla="*/ 64581 h 145272"/>
              <a:gd name="connsiteX2" fmla="*/ 142043 w 3588820"/>
              <a:gd name="connsiteY2" fmla="*/ 55703 h 145272"/>
              <a:gd name="connsiteX3" fmla="*/ 435006 w 3588820"/>
              <a:gd name="connsiteY3" fmla="*/ 46825 h 145272"/>
              <a:gd name="connsiteX4" fmla="*/ 2095130 w 3588820"/>
              <a:gd name="connsiteY4" fmla="*/ 46825 h 145272"/>
              <a:gd name="connsiteX5" fmla="*/ 2210540 w 3588820"/>
              <a:gd name="connsiteY5" fmla="*/ 55703 h 145272"/>
              <a:gd name="connsiteX6" fmla="*/ 2618913 w 3588820"/>
              <a:gd name="connsiteY6" fmla="*/ 82336 h 145272"/>
              <a:gd name="connsiteX7" fmla="*/ 2689934 w 3588820"/>
              <a:gd name="connsiteY7" fmla="*/ 100091 h 145272"/>
              <a:gd name="connsiteX8" fmla="*/ 3559946 w 3588820"/>
              <a:gd name="connsiteY8" fmla="*/ 135602 h 145272"/>
              <a:gd name="connsiteX9" fmla="*/ 3533313 w 3588820"/>
              <a:gd name="connsiteY9" fmla="*/ 144480 h 145272"/>
              <a:gd name="connsiteX10" fmla="*/ 2885243 w 3588820"/>
              <a:gd name="connsiteY10" fmla="*/ 114166 h 145272"/>
              <a:gd name="connsiteX11" fmla="*/ 7827 w 3588820"/>
              <a:gd name="connsiteY11" fmla="*/ 74975 h 145272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9934 w 3584446"/>
              <a:gd name="connsiteY7" fmla="*/ 100091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25493 w 3584446"/>
              <a:gd name="connsiteY6" fmla="*/ 52022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71113 h 124665"/>
              <a:gd name="connsiteX1" fmla="*/ 44388 w 3584446"/>
              <a:gd name="connsiteY1" fmla="*/ 53358 h 124665"/>
              <a:gd name="connsiteX2" fmla="*/ 142043 w 3584446"/>
              <a:gd name="connsiteY2" fmla="*/ 44480 h 124665"/>
              <a:gd name="connsiteX3" fmla="*/ 441587 w 3584446"/>
              <a:gd name="connsiteY3" fmla="*/ 45705 h 124665"/>
              <a:gd name="connsiteX4" fmla="*/ 2095130 w 3584446"/>
              <a:gd name="connsiteY4" fmla="*/ 35602 h 124665"/>
              <a:gd name="connsiteX5" fmla="*/ 2210540 w 3584446"/>
              <a:gd name="connsiteY5" fmla="*/ 44480 h 124665"/>
              <a:gd name="connsiteX6" fmla="*/ 2625493 w 3584446"/>
              <a:gd name="connsiteY6" fmla="*/ 40799 h 124665"/>
              <a:gd name="connsiteX7" fmla="*/ 2683354 w 3584446"/>
              <a:gd name="connsiteY7" fmla="*/ 38345 h 124665"/>
              <a:gd name="connsiteX8" fmla="*/ 3559946 w 3584446"/>
              <a:gd name="connsiteY8" fmla="*/ 124379 h 124665"/>
              <a:gd name="connsiteX9" fmla="*/ 3526732 w 3584446"/>
              <a:gd name="connsiteY9" fmla="*/ 102943 h 124665"/>
              <a:gd name="connsiteX10" fmla="*/ 2885243 w 3584446"/>
              <a:gd name="connsiteY10" fmla="*/ 102943 h 124665"/>
              <a:gd name="connsiteX11" fmla="*/ 7827 w 3584446"/>
              <a:gd name="connsiteY11" fmla="*/ 63752 h 124665"/>
              <a:gd name="connsiteX0" fmla="*/ 0 w 3584446"/>
              <a:gd name="connsiteY0" fmla="*/ 71113 h 104598"/>
              <a:gd name="connsiteX1" fmla="*/ 44388 w 3584446"/>
              <a:gd name="connsiteY1" fmla="*/ 53358 h 104598"/>
              <a:gd name="connsiteX2" fmla="*/ 142043 w 3584446"/>
              <a:gd name="connsiteY2" fmla="*/ 44480 h 104598"/>
              <a:gd name="connsiteX3" fmla="*/ 441587 w 3584446"/>
              <a:gd name="connsiteY3" fmla="*/ 45705 h 104598"/>
              <a:gd name="connsiteX4" fmla="*/ 2095130 w 3584446"/>
              <a:gd name="connsiteY4" fmla="*/ 35602 h 104598"/>
              <a:gd name="connsiteX5" fmla="*/ 2210540 w 3584446"/>
              <a:gd name="connsiteY5" fmla="*/ 44480 h 104598"/>
              <a:gd name="connsiteX6" fmla="*/ 2625493 w 3584446"/>
              <a:gd name="connsiteY6" fmla="*/ 40799 h 104598"/>
              <a:gd name="connsiteX7" fmla="*/ 2683354 w 3584446"/>
              <a:gd name="connsiteY7" fmla="*/ 38345 h 104598"/>
              <a:gd name="connsiteX8" fmla="*/ 3559946 w 3584446"/>
              <a:gd name="connsiteY8" fmla="*/ 81014 h 104598"/>
              <a:gd name="connsiteX9" fmla="*/ 3526732 w 3584446"/>
              <a:gd name="connsiteY9" fmla="*/ 102943 h 104598"/>
              <a:gd name="connsiteX10" fmla="*/ 2885243 w 3584446"/>
              <a:gd name="connsiteY10" fmla="*/ 102943 h 104598"/>
              <a:gd name="connsiteX11" fmla="*/ 7827 w 3584446"/>
              <a:gd name="connsiteY11" fmla="*/ 63752 h 104598"/>
              <a:gd name="connsiteX0" fmla="*/ 0 w 3584446"/>
              <a:gd name="connsiteY0" fmla="*/ 71113 h 102943"/>
              <a:gd name="connsiteX1" fmla="*/ 44388 w 3584446"/>
              <a:gd name="connsiteY1" fmla="*/ 53358 h 102943"/>
              <a:gd name="connsiteX2" fmla="*/ 142043 w 3584446"/>
              <a:gd name="connsiteY2" fmla="*/ 44480 h 102943"/>
              <a:gd name="connsiteX3" fmla="*/ 441587 w 3584446"/>
              <a:gd name="connsiteY3" fmla="*/ 45705 h 102943"/>
              <a:gd name="connsiteX4" fmla="*/ 2095130 w 3584446"/>
              <a:gd name="connsiteY4" fmla="*/ 35602 h 102943"/>
              <a:gd name="connsiteX5" fmla="*/ 2210540 w 3584446"/>
              <a:gd name="connsiteY5" fmla="*/ 44480 h 102943"/>
              <a:gd name="connsiteX6" fmla="*/ 2625493 w 3584446"/>
              <a:gd name="connsiteY6" fmla="*/ 40799 h 102943"/>
              <a:gd name="connsiteX7" fmla="*/ 2683354 w 3584446"/>
              <a:gd name="connsiteY7" fmla="*/ 38345 h 102943"/>
              <a:gd name="connsiteX8" fmla="*/ 3559946 w 3584446"/>
              <a:gd name="connsiteY8" fmla="*/ 81014 h 102943"/>
              <a:gd name="connsiteX9" fmla="*/ 3526732 w 3584446"/>
              <a:gd name="connsiteY9" fmla="*/ 62525 h 102943"/>
              <a:gd name="connsiteX10" fmla="*/ 2885243 w 3584446"/>
              <a:gd name="connsiteY10" fmla="*/ 102943 h 102943"/>
              <a:gd name="connsiteX11" fmla="*/ 7827 w 3584446"/>
              <a:gd name="connsiteY11" fmla="*/ 63752 h 1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446" h="102943">
                <a:moveTo>
                  <a:pt x="0" y="71113"/>
                </a:moveTo>
                <a:cubicBezTo>
                  <a:pt x="14796" y="65195"/>
                  <a:pt x="28725" y="56295"/>
                  <a:pt x="44388" y="53358"/>
                </a:cubicBezTo>
                <a:cubicBezTo>
                  <a:pt x="76514" y="47334"/>
                  <a:pt x="75843" y="45755"/>
                  <a:pt x="142043" y="44480"/>
                </a:cubicBezTo>
                <a:cubicBezTo>
                  <a:pt x="208243" y="43205"/>
                  <a:pt x="343933" y="48664"/>
                  <a:pt x="441587" y="45705"/>
                </a:cubicBezTo>
                <a:cubicBezTo>
                  <a:pt x="1021717" y="-50976"/>
                  <a:pt x="1800305" y="35806"/>
                  <a:pt x="2095130" y="35602"/>
                </a:cubicBezTo>
                <a:cubicBezTo>
                  <a:pt x="2389955" y="35398"/>
                  <a:pt x="2122146" y="43614"/>
                  <a:pt x="2210540" y="44480"/>
                </a:cubicBezTo>
                <a:cubicBezTo>
                  <a:pt x="2298934" y="45346"/>
                  <a:pt x="2177038" y="4923"/>
                  <a:pt x="2625493" y="40799"/>
                </a:cubicBezTo>
                <a:cubicBezTo>
                  <a:pt x="2649167" y="46717"/>
                  <a:pt x="2527612" y="31643"/>
                  <a:pt x="2683354" y="38345"/>
                </a:cubicBezTo>
                <a:lnTo>
                  <a:pt x="3559946" y="81014"/>
                </a:lnTo>
                <a:cubicBezTo>
                  <a:pt x="3551068" y="83973"/>
                  <a:pt x="3639182" y="58870"/>
                  <a:pt x="3526732" y="62525"/>
                </a:cubicBezTo>
                <a:cubicBezTo>
                  <a:pt x="3414282" y="66180"/>
                  <a:pt x="2894881" y="103085"/>
                  <a:pt x="2885243" y="102943"/>
                </a:cubicBezTo>
                <a:cubicBezTo>
                  <a:pt x="1847758" y="48337"/>
                  <a:pt x="2674165" y="63752"/>
                  <a:pt x="7827" y="63752"/>
                </a:cubicBez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DAF5-DB5D-473E-9707-CABD0D60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52" y="34846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Contacts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3B22E-22D2-44F7-B992-F9C7224A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52" y="18718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Sarah Saxbe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sarah.saxbe@nationwidechildrens.org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Dominick Mazza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dmazza@columbus.k12.oh.us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853097A-2EEE-4BAB-A844-EC6927D7EF44}"/>
              </a:ext>
            </a:extLst>
          </p:cNvPr>
          <p:cNvSpPr/>
          <p:nvPr/>
        </p:nvSpPr>
        <p:spPr>
          <a:xfrm flipV="1">
            <a:off x="486052" y="1366981"/>
            <a:ext cx="2758396" cy="76133"/>
          </a:xfrm>
          <a:custGeom>
            <a:avLst/>
            <a:gdLst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106532 w 3559946"/>
              <a:gd name="connsiteY11" fmla="*/ 135602 h 166295"/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7827 w 3559946"/>
              <a:gd name="connsiteY11" fmla="*/ 74975 h 166295"/>
              <a:gd name="connsiteX0" fmla="*/ 0 w 3588820"/>
              <a:gd name="connsiteY0" fmla="*/ 82336 h 145272"/>
              <a:gd name="connsiteX1" fmla="*/ 44388 w 3588820"/>
              <a:gd name="connsiteY1" fmla="*/ 64581 h 145272"/>
              <a:gd name="connsiteX2" fmla="*/ 142043 w 3588820"/>
              <a:gd name="connsiteY2" fmla="*/ 55703 h 145272"/>
              <a:gd name="connsiteX3" fmla="*/ 435006 w 3588820"/>
              <a:gd name="connsiteY3" fmla="*/ 46825 h 145272"/>
              <a:gd name="connsiteX4" fmla="*/ 2095130 w 3588820"/>
              <a:gd name="connsiteY4" fmla="*/ 46825 h 145272"/>
              <a:gd name="connsiteX5" fmla="*/ 2210540 w 3588820"/>
              <a:gd name="connsiteY5" fmla="*/ 55703 h 145272"/>
              <a:gd name="connsiteX6" fmla="*/ 2618913 w 3588820"/>
              <a:gd name="connsiteY6" fmla="*/ 82336 h 145272"/>
              <a:gd name="connsiteX7" fmla="*/ 2689934 w 3588820"/>
              <a:gd name="connsiteY7" fmla="*/ 100091 h 145272"/>
              <a:gd name="connsiteX8" fmla="*/ 3559946 w 3588820"/>
              <a:gd name="connsiteY8" fmla="*/ 135602 h 145272"/>
              <a:gd name="connsiteX9" fmla="*/ 3533313 w 3588820"/>
              <a:gd name="connsiteY9" fmla="*/ 144480 h 145272"/>
              <a:gd name="connsiteX10" fmla="*/ 2885243 w 3588820"/>
              <a:gd name="connsiteY10" fmla="*/ 114166 h 145272"/>
              <a:gd name="connsiteX11" fmla="*/ 7827 w 3588820"/>
              <a:gd name="connsiteY11" fmla="*/ 74975 h 145272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9934 w 3584446"/>
              <a:gd name="connsiteY7" fmla="*/ 100091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25493 w 3584446"/>
              <a:gd name="connsiteY6" fmla="*/ 52022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71113 h 124665"/>
              <a:gd name="connsiteX1" fmla="*/ 44388 w 3584446"/>
              <a:gd name="connsiteY1" fmla="*/ 53358 h 124665"/>
              <a:gd name="connsiteX2" fmla="*/ 142043 w 3584446"/>
              <a:gd name="connsiteY2" fmla="*/ 44480 h 124665"/>
              <a:gd name="connsiteX3" fmla="*/ 441587 w 3584446"/>
              <a:gd name="connsiteY3" fmla="*/ 45705 h 124665"/>
              <a:gd name="connsiteX4" fmla="*/ 2095130 w 3584446"/>
              <a:gd name="connsiteY4" fmla="*/ 35602 h 124665"/>
              <a:gd name="connsiteX5" fmla="*/ 2210540 w 3584446"/>
              <a:gd name="connsiteY5" fmla="*/ 44480 h 124665"/>
              <a:gd name="connsiteX6" fmla="*/ 2625493 w 3584446"/>
              <a:gd name="connsiteY6" fmla="*/ 40799 h 124665"/>
              <a:gd name="connsiteX7" fmla="*/ 2683354 w 3584446"/>
              <a:gd name="connsiteY7" fmla="*/ 38345 h 124665"/>
              <a:gd name="connsiteX8" fmla="*/ 3559946 w 3584446"/>
              <a:gd name="connsiteY8" fmla="*/ 124379 h 124665"/>
              <a:gd name="connsiteX9" fmla="*/ 3526732 w 3584446"/>
              <a:gd name="connsiteY9" fmla="*/ 102943 h 124665"/>
              <a:gd name="connsiteX10" fmla="*/ 2885243 w 3584446"/>
              <a:gd name="connsiteY10" fmla="*/ 102943 h 124665"/>
              <a:gd name="connsiteX11" fmla="*/ 7827 w 3584446"/>
              <a:gd name="connsiteY11" fmla="*/ 63752 h 124665"/>
              <a:gd name="connsiteX0" fmla="*/ 0 w 3584446"/>
              <a:gd name="connsiteY0" fmla="*/ 71113 h 104598"/>
              <a:gd name="connsiteX1" fmla="*/ 44388 w 3584446"/>
              <a:gd name="connsiteY1" fmla="*/ 53358 h 104598"/>
              <a:gd name="connsiteX2" fmla="*/ 142043 w 3584446"/>
              <a:gd name="connsiteY2" fmla="*/ 44480 h 104598"/>
              <a:gd name="connsiteX3" fmla="*/ 441587 w 3584446"/>
              <a:gd name="connsiteY3" fmla="*/ 45705 h 104598"/>
              <a:gd name="connsiteX4" fmla="*/ 2095130 w 3584446"/>
              <a:gd name="connsiteY4" fmla="*/ 35602 h 104598"/>
              <a:gd name="connsiteX5" fmla="*/ 2210540 w 3584446"/>
              <a:gd name="connsiteY5" fmla="*/ 44480 h 104598"/>
              <a:gd name="connsiteX6" fmla="*/ 2625493 w 3584446"/>
              <a:gd name="connsiteY6" fmla="*/ 40799 h 104598"/>
              <a:gd name="connsiteX7" fmla="*/ 2683354 w 3584446"/>
              <a:gd name="connsiteY7" fmla="*/ 38345 h 104598"/>
              <a:gd name="connsiteX8" fmla="*/ 3559946 w 3584446"/>
              <a:gd name="connsiteY8" fmla="*/ 81014 h 104598"/>
              <a:gd name="connsiteX9" fmla="*/ 3526732 w 3584446"/>
              <a:gd name="connsiteY9" fmla="*/ 102943 h 104598"/>
              <a:gd name="connsiteX10" fmla="*/ 2885243 w 3584446"/>
              <a:gd name="connsiteY10" fmla="*/ 102943 h 104598"/>
              <a:gd name="connsiteX11" fmla="*/ 7827 w 3584446"/>
              <a:gd name="connsiteY11" fmla="*/ 63752 h 104598"/>
              <a:gd name="connsiteX0" fmla="*/ 0 w 3584446"/>
              <a:gd name="connsiteY0" fmla="*/ 71113 h 102943"/>
              <a:gd name="connsiteX1" fmla="*/ 44388 w 3584446"/>
              <a:gd name="connsiteY1" fmla="*/ 53358 h 102943"/>
              <a:gd name="connsiteX2" fmla="*/ 142043 w 3584446"/>
              <a:gd name="connsiteY2" fmla="*/ 44480 h 102943"/>
              <a:gd name="connsiteX3" fmla="*/ 441587 w 3584446"/>
              <a:gd name="connsiteY3" fmla="*/ 45705 h 102943"/>
              <a:gd name="connsiteX4" fmla="*/ 2095130 w 3584446"/>
              <a:gd name="connsiteY4" fmla="*/ 35602 h 102943"/>
              <a:gd name="connsiteX5" fmla="*/ 2210540 w 3584446"/>
              <a:gd name="connsiteY5" fmla="*/ 44480 h 102943"/>
              <a:gd name="connsiteX6" fmla="*/ 2625493 w 3584446"/>
              <a:gd name="connsiteY6" fmla="*/ 40799 h 102943"/>
              <a:gd name="connsiteX7" fmla="*/ 2683354 w 3584446"/>
              <a:gd name="connsiteY7" fmla="*/ 38345 h 102943"/>
              <a:gd name="connsiteX8" fmla="*/ 3559946 w 3584446"/>
              <a:gd name="connsiteY8" fmla="*/ 81014 h 102943"/>
              <a:gd name="connsiteX9" fmla="*/ 3526732 w 3584446"/>
              <a:gd name="connsiteY9" fmla="*/ 62525 h 102943"/>
              <a:gd name="connsiteX10" fmla="*/ 2885243 w 3584446"/>
              <a:gd name="connsiteY10" fmla="*/ 102943 h 102943"/>
              <a:gd name="connsiteX11" fmla="*/ 7827 w 3584446"/>
              <a:gd name="connsiteY11" fmla="*/ 63752 h 1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446" h="102943">
                <a:moveTo>
                  <a:pt x="0" y="71113"/>
                </a:moveTo>
                <a:cubicBezTo>
                  <a:pt x="14796" y="65195"/>
                  <a:pt x="28725" y="56295"/>
                  <a:pt x="44388" y="53358"/>
                </a:cubicBezTo>
                <a:cubicBezTo>
                  <a:pt x="76514" y="47334"/>
                  <a:pt x="75843" y="45755"/>
                  <a:pt x="142043" y="44480"/>
                </a:cubicBezTo>
                <a:cubicBezTo>
                  <a:pt x="208243" y="43205"/>
                  <a:pt x="343933" y="48664"/>
                  <a:pt x="441587" y="45705"/>
                </a:cubicBezTo>
                <a:cubicBezTo>
                  <a:pt x="1021717" y="-50976"/>
                  <a:pt x="1800305" y="35806"/>
                  <a:pt x="2095130" y="35602"/>
                </a:cubicBezTo>
                <a:cubicBezTo>
                  <a:pt x="2389955" y="35398"/>
                  <a:pt x="2122146" y="43614"/>
                  <a:pt x="2210540" y="44480"/>
                </a:cubicBezTo>
                <a:cubicBezTo>
                  <a:pt x="2298934" y="45346"/>
                  <a:pt x="2177038" y="4923"/>
                  <a:pt x="2625493" y="40799"/>
                </a:cubicBezTo>
                <a:cubicBezTo>
                  <a:pt x="2649167" y="46717"/>
                  <a:pt x="2527612" y="31643"/>
                  <a:pt x="2683354" y="38345"/>
                </a:cubicBezTo>
                <a:lnTo>
                  <a:pt x="3559946" y="81014"/>
                </a:lnTo>
                <a:cubicBezTo>
                  <a:pt x="3551068" y="83973"/>
                  <a:pt x="3639182" y="58870"/>
                  <a:pt x="3526732" y="62525"/>
                </a:cubicBezTo>
                <a:cubicBezTo>
                  <a:pt x="3414282" y="66180"/>
                  <a:pt x="2894881" y="103085"/>
                  <a:pt x="2885243" y="102943"/>
                </a:cubicBezTo>
                <a:cubicBezTo>
                  <a:pt x="1847758" y="48337"/>
                  <a:pt x="2674165" y="63752"/>
                  <a:pt x="7827" y="63752"/>
                </a:cubicBez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53D6-5FC7-45B8-AD26-8929AB66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1" y="330940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Our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306F-9A47-48EC-BA9F-79C081EE7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1" y="1878891"/>
            <a:ext cx="10515600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Lesson(s) are designed to supplement a health unit.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lesson is designed for one 40-45 min period.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would prefer a classroom environment.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are interactive and will explore the essential questions and learning goals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lots of discussions, scenarios, and role-plays.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5BD17A2-79C7-4AD5-9FBD-0072025769B3}"/>
              </a:ext>
            </a:extLst>
          </p:cNvPr>
          <p:cNvSpPr/>
          <p:nvPr/>
        </p:nvSpPr>
        <p:spPr>
          <a:xfrm>
            <a:off x="491971" y="1424942"/>
            <a:ext cx="3949098" cy="45719"/>
          </a:xfrm>
          <a:custGeom>
            <a:avLst/>
            <a:gdLst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106532 w 3559946"/>
              <a:gd name="connsiteY11" fmla="*/ 135602 h 166295"/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7827 w 3559946"/>
              <a:gd name="connsiteY11" fmla="*/ 74975 h 166295"/>
              <a:gd name="connsiteX0" fmla="*/ 0 w 3588820"/>
              <a:gd name="connsiteY0" fmla="*/ 82336 h 145272"/>
              <a:gd name="connsiteX1" fmla="*/ 44388 w 3588820"/>
              <a:gd name="connsiteY1" fmla="*/ 64581 h 145272"/>
              <a:gd name="connsiteX2" fmla="*/ 142043 w 3588820"/>
              <a:gd name="connsiteY2" fmla="*/ 55703 h 145272"/>
              <a:gd name="connsiteX3" fmla="*/ 435006 w 3588820"/>
              <a:gd name="connsiteY3" fmla="*/ 46825 h 145272"/>
              <a:gd name="connsiteX4" fmla="*/ 2095130 w 3588820"/>
              <a:gd name="connsiteY4" fmla="*/ 46825 h 145272"/>
              <a:gd name="connsiteX5" fmla="*/ 2210540 w 3588820"/>
              <a:gd name="connsiteY5" fmla="*/ 55703 h 145272"/>
              <a:gd name="connsiteX6" fmla="*/ 2618913 w 3588820"/>
              <a:gd name="connsiteY6" fmla="*/ 82336 h 145272"/>
              <a:gd name="connsiteX7" fmla="*/ 2689934 w 3588820"/>
              <a:gd name="connsiteY7" fmla="*/ 100091 h 145272"/>
              <a:gd name="connsiteX8" fmla="*/ 3559946 w 3588820"/>
              <a:gd name="connsiteY8" fmla="*/ 135602 h 145272"/>
              <a:gd name="connsiteX9" fmla="*/ 3533313 w 3588820"/>
              <a:gd name="connsiteY9" fmla="*/ 144480 h 145272"/>
              <a:gd name="connsiteX10" fmla="*/ 2885243 w 3588820"/>
              <a:gd name="connsiteY10" fmla="*/ 114166 h 145272"/>
              <a:gd name="connsiteX11" fmla="*/ 7827 w 3588820"/>
              <a:gd name="connsiteY11" fmla="*/ 74975 h 145272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9934 w 3584446"/>
              <a:gd name="connsiteY7" fmla="*/ 100091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25493 w 3584446"/>
              <a:gd name="connsiteY6" fmla="*/ 52022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71113 h 124665"/>
              <a:gd name="connsiteX1" fmla="*/ 44388 w 3584446"/>
              <a:gd name="connsiteY1" fmla="*/ 53358 h 124665"/>
              <a:gd name="connsiteX2" fmla="*/ 142043 w 3584446"/>
              <a:gd name="connsiteY2" fmla="*/ 44480 h 124665"/>
              <a:gd name="connsiteX3" fmla="*/ 441587 w 3584446"/>
              <a:gd name="connsiteY3" fmla="*/ 45705 h 124665"/>
              <a:gd name="connsiteX4" fmla="*/ 2095130 w 3584446"/>
              <a:gd name="connsiteY4" fmla="*/ 35602 h 124665"/>
              <a:gd name="connsiteX5" fmla="*/ 2210540 w 3584446"/>
              <a:gd name="connsiteY5" fmla="*/ 44480 h 124665"/>
              <a:gd name="connsiteX6" fmla="*/ 2625493 w 3584446"/>
              <a:gd name="connsiteY6" fmla="*/ 40799 h 124665"/>
              <a:gd name="connsiteX7" fmla="*/ 2683354 w 3584446"/>
              <a:gd name="connsiteY7" fmla="*/ 38345 h 124665"/>
              <a:gd name="connsiteX8" fmla="*/ 3559946 w 3584446"/>
              <a:gd name="connsiteY8" fmla="*/ 124379 h 124665"/>
              <a:gd name="connsiteX9" fmla="*/ 3526732 w 3584446"/>
              <a:gd name="connsiteY9" fmla="*/ 102943 h 124665"/>
              <a:gd name="connsiteX10" fmla="*/ 2885243 w 3584446"/>
              <a:gd name="connsiteY10" fmla="*/ 102943 h 124665"/>
              <a:gd name="connsiteX11" fmla="*/ 7827 w 3584446"/>
              <a:gd name="connsiteY11" fmla="*/ 63752 h 124665"/>
              <a:gd name="connsiteX0" fmla="*/ 0 w 3584446"/>
              <a:gd name="connsiteY0" fmla="*/ 71113 h 104598"/>
              <a:gd name="connsiteX1" fmla="*/ 44388 w 3584446"/>
              <a:gd name="connsiteY1" fmla="*/ 53358 h 104598"/>
              <a:gd name="connsiteX2" fmla="*/ 142043 w 3584446"/>
              <a:gd name="connsiteY2" fmla="*/ 44480 h 104598"/>
              <a:gd name="connsiteX3" fmla="*/ 441587 w 3584446"/>
              <a:gd name="connsiteY3" fmla="*/ 45705 h 104598"/>
              <a:gd name="connsiteX4" fmla="*/ 2095130 w 3584446"/>
              <a:gd name="connsiteY4" fmla="*/ 35602 h 104598"/>
              <a:gd name="connsiteX5" fmla="*/ 2210540 w 3584446"/>
              <a:gd name="connsiteY5" fmla="*/ 44480 h 104598"/>
              <a:gd name="connsiteX6" fmla="*/ 2625493 w 3584446"/>
              <a:gd name="connsiteY6" fmla="*/ 40799 h 104598"/>
              <a:gd name="connsiteX7" fmla="*/ 2683354 w 3584446"/>
              <a:gd name="connsiteY7" fmla="*/ 38345 h 104598"/>
              <a:gd name="connsiteX8" fmla="*/ 3559946 w 3584446"/>
              <a:gd name="connsiteY8" fmla="*/ 81014 h 104598"/>
              <a:gd name="connsiteX9" fmla="*/ 3526732 w 3584446"/>
              <a:gd name="connsiteY9" fmla="*/ 102943 h 104598"/>
              <a:gd name="connsiteX10" fmla="*/ 2885243 w 3584446"/>
              <a:gd name="connsiteY10" fmla="*/ 102943 h 104598"/>
              <a:gd name="connsiteX11" fmla="*/ 7827 w 3584446"/>
              <a:gd name="connsiteY11" fmla="*/ 63752 h 104598"/>
              <a:gd name="connsiteX0" fmla="*/ 0 w 3584446"/>
              <a:gd name="connsiteY0" fmla="*/ 71113 h 102943"/>
              <a:gd name="connsiteX1" fmla="*/ 44388 w 3584446"/>
              <a:gd name="connsiteY1" fmla="*/ 53358 h 102943"/>
              <a:gd name="connsiteX2" fmla="*/ 142043 w 3584446"/>
              <a:gd name="connsiteY2" fmla="*/ 44480 h 102943"/>
              <a:gd name="connsiteX3" fmla="*/ 441587 w 3584446"/>
              <a:gd name="connsiteY3" fmla="*/ 45705 h 102943"/>
              <a:gd name="connsiteX4" fmla="*/ 2095130 w 3584446"/>
              <a:gd name="connsiteY4" fmla="*/ 35602 h 102943"/>
              <a:gd name="connsiteX5" fmla="*/ 2210540 w 3584446"/>
              <a:gd name="connsiteY5" fmla="*/ 44480 h 102943"/>
              <a:gd name="connsiteX6" fmla="*/ 2625493 w 3584446"/>
              <a:gd name="connsiteY6" fmla="*/ 40799 h 102943"/>
              <a:gd name="connsiteX7" fmla="*/ 2683354 w 3584446"/>
              <a:gd name="connsiteY7" fmla="*/ 38345 h 102943"/>
              <a:gd name="connsiteX8" fmla="*/ 3559946 w 3584446"/>
              <a:gd name="connsiteY8" fmla="*/ 81014 h 102943"/>
              <a:gd name="connsiteX9" fmla="*/ 3526732 w 3584446"/>
              <a:gd name="connsiteY9" fmla="*/ 62525 h 102943"/>
              <a:gd name="connsiteX10" fmla="*/ 2885243 w 3584446"/>
              <a:gd name="connsiteY10" fmla="*/ 102943 h 102943"/>
              <a:gd name="connsiteX11" fmla="*/ 7827 w 3584446"/>
              <a:gd name="connsiteY11" fmla="*/ 63752 h 1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446" h="102943">
                <a:moveTo>
                  <a:pt x="0" y="71113"/>
                </a:moveTo>
                <a:cubicBezTo>
                  <a:pt x="14796" y="65195"/>
                  <a:pt x="28725" y="56295"/>
                  <a:pt x="44388" y="53358"/>
                </a:cubicBezTo>
                <a:cubicBezTo>
                  <a:pt x="76514" y="47334"/>
                  <a:pt x="75843" y="45755"/>
                  <a:pt x="142043" y="44480"/>
                </a:cubicBezTo>
                <a:cubicBezTo>
                  <a:pt x="208243" y="43205"/>
                  <a:pt x="343933" y="48664"/>
                  <a:pt x="441587" y="45705"/>
                </a:cubicBezTo>
                <a:cubicBezTo>
                  <a:pt x="1021717" y="-50976"/>
                  <a:pt x="1800305" y="35806"/>
                  <a:pt x="2095130" y="35602"/>
                </a:cubicBezTo>
                <a:cubicBezTo>
                  <a:pt x="2389955" y="35398"/>
                  <a:pt x="2122146" y="43614"/>
                  <a:pt x="2210540" y="44480"/>
                </a:cubicBezTo>
                <a:cubicBezTo>
                  <a:pt x="2298934" y="45346"/>
                  <a:pt x="2177038" y="4923"/>
                  <a:pt x="2625493" y="40799"/>
                </a:cubicBezTo>
                <a:cubicBezTo>
                  <a:pt x="2649167" y="46717"/>
                  <a:pt x="2527612" y="31643"/>
                  <a:pt x="2683354" y="38345"/>
                </a:cubicBezTo>
                <a:lnTo>
                  <a:pt x="3559946" y="81014"/>
                </a:lnTo>
                <a:cubicBezTo>
                  <a:pt x="3551068" y="83973"/>
                  <a:pt x="3639182" y="58870"/>
                  <a:pt x="3526732" y="62525"/>
                </a:cubicBezTo>
                <a:cubicBezTo>
                  <a:pt x="3414282" y="66180"/>
                  <a:pt x="2894881" y="103085"/>
                  <a:pt x="2885243" y="102943"/>
                </a:cubicBezTo>
                <a:cubicBezTo>
                  <a:pt x="1847758" y="48337"/>
                  <a:pt x="2674165" y="63752"/>
                  <a:pt x="7827" y="63752"/>
                </a:cubicBez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6BEC-C627-4E51-B666-1333249A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93" y="330199"/>
            <a:ext cx="5191125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Healthy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01C8-0AF8-4302-A2E1-FACBE92A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18" y="2037727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Essential Question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standard for the people you let into your life?</a:t>
            </a:r>
          </a:p>
          <a:p>
            <a:pPr marL="0" indent="0">
              <a:lnSpc>
                <a:spcPct val="20000"/>
              </a:lnSpc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Learning Goals</a:t>
            </a:r>
          </a:p>
          <a:p>
            <a:pPr marL="0" indent="0">
              <a:lnSpc>
                <a:spcPct val="10000"/>
              </a:lnSpc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 and contrast qualities of healthy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unhealthy relationships with people.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characteristics of healthy relationships with people.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healthy boundaries a person can set in relationships with people.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E8BBD7-2EFC-4C0B-B7ED-79E71ABD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84" y="1038420"/>
            <a:ext cx="4765664" cy="45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8A46049-93C7-4BE2-9E3C-8AD4CB9C0B78}"/>
              </a:ext>
            </a:extLst>
          </p:cNvPr>
          <p:cNvSpPr/>
          <p:nvPr/>
        </p:nvSpPr>
        <p:spPr>
          <a:xfrm>
            <a:off x="427593" y="1655762"/>
            <a:ext cx="3949098" cy="45719"/>
          </a:xfrm>
          <a:custGeom>
            <a:avLst/>
            <a:gdLst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106532 w 3559946"/>
              <a:gd name="connsiteY11" fmla="*/ 135602 h 166295"/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7827 w 3559946"/>
              <a:gd name="connsiteY11" fmla="*/ 74975 h 166295"/>
              <a:gd name="connsiteX0" fmla="*/ 0 w 3588820"/>
              <a:gd name="connsiteY0" fmla="*/ 82336 h 145272"/>
              <a:gd name="connsiteX1" fmla="*/ 44388 w 3588820"/>
              <a:gd name="connsiteY1" fmla="*/ 64581 h 145272"/>
              <a:gd name="connsiteX2" fmla="*/ 142043 w 3588820"/>
              <a:gd name="connsiteY2" fmla="*/ 55703 h 145272"/>
              <a:gd name="connsiteX3" fmla="*/ 435006 w 3588820"/>
              <a:gd name="connsiteY3" fmla="*/ 46825 h 145272"/>
              <a:gd name="connsiteX4" fmla="*/ 2095130 w 3588820"/>
              <a:gd name="connsiteY4" fmla="*/ 46825 h 145272"/>
              <a:gd name="connsiteX5" fmla="*/ 2210540 w 3588820"/>
              <a:gd name="connsiteY5" fmla="*/ 55703 h 145272"/>
              <a:gd name="connsiteX6" fmla="*/ 2618913 w 3588820"/>
              <a:gd name="connsiteY6" fmla="*/ 82336 h 145272"/>
              <a:gd name="connsiteX7" fmla="*/ 2689934 w 3588820"/>
              <a:gd name="connsiteY7" fmla="*/ 100091 h 145272"/>
              <a:gd name="connsiteX8" fmla="*/ 3559946 w 3588820"/>
              <a:gd name="connsiteY8" fmla="*/ 135602 h 145272"/>
              <a:gd name="connsiteX9" fmla="*/ 3533313 w 3588820"/>
              <a:gd name="connsiteY9" fmla="*/ 144480 h 145272"/>
              <a:gd name="connsiteX10" fmla="*/ 2885243 w 3588820"/>
              <a:gd name="connsiteY10" fmla="*/ 114166 h 145272"/>
              <a:gd name="connsiteX11" fmla="*/ 7827 w 3588820"/>
              <a:gd name="connsiteY11" fmla="*/ 74975 h 145272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9934 w 3584446"/>
              <a:gd name="connsiteY7" fmla="*/ 100091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25493 w 3584446"/>
              <a:gd name="connsiteY6" fmla="*/ 52022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71113 h 124665"/>
              <a:gd name="connsiteX1" fmla="*/ 44388 w 3584446"/>
              <a:gd name="connsiteY1" fmla="*/ 53358 h 124665"/>
              <a:gd name="connsiteX2" fmla="*/ 142043 w 3584446"/>
              <a:gd name="connsiteY2" fmla="*/ 44480 h 124665"/>
              <a:gd name="connsiteX3" fmla="*/ 441587 w 3584446"/>
              <a:gd name="connsiteY3" fmla="*/ 45705 h 124665"/>
              <a:gd name="connsiteX4" fmla="*/ 2095130 w 3584446"/>
              <a:gd name="connsiteY4" fmla="*/ 35602 h 124665"/>
              <a:gd name="connsiteX5" fmla="*/ 2210540 w 3584446"/>
              <a:gd name="connsiteY5" fmla="*/ 44480 h 124665"/>
              <a:gd name="connsiteX6" fmla="*/ 2625493 w 3584446"/>
              <a:gd name="connsiteY6" fmla="*/ 40799 h 124665"/>
              <a:gd name="connsiteX7" fmla="*/ 2683354 w 3584446"/>
              <a:gd name="connsiteY7" fmla="*/ 38345 h 124665"/>
              <a:gd name="connsiteX8" fmla="*/ 3559946 w 3584446"/>
              <a:gd name="connsiteY8" fmla="*/ 124379 h 124665"/>
              <a:gd name="connsiteX9" fmla="*/ 3526732 w 3584446"/>
              <a:gd name="connsiteY9" fmla="*/ 102943 h 124665"/>
              <a:gd name="connsiteX10" fmla="*/ 2885243 w 3584446"/>
              <a:gd name="connsiteY10" fmla="*/ 102943 h 124665"/>
              <a:gd name="connsiteX11" fmla="*/ 7827 w 3584446"/>
              <a:gd name="connsiteY11" fmla="*/ 63752 h 124665"/>
              <a:gd name="connsiteX0" fmla="*/ 0 w 3584446"/>
              <a:gd name="connsiteY0" fmla="*/ 71113 h 104598"/>
              <a:gd name="connsiteX1" fmla="*/ 44388 w 3584446"/>
              <a:gd name="connsiteY1" fmla="*/ 53358 h 104598"/>
              <a:gd name="connsiteX2" fmla="*/ 142043 w 3584446"/>
              <a:gd name="connsiteY2" fmla="*/ 44480 h 104598"/>
              <a:gd name="connsiteX3" fmla="*/ 441587 w 3584446"/>
              <a:gd name="connsiteY3" fmla="*/ 45705 h 104598"/>
              <a:gd name="connsiteX4" fmla="*/ 2095130 w 3584446"/>
              <a:gd name="connsiteY4" fmla="*/ 35602 h 104598"/>
              <a:gd name="connsiteX5" fmla="*/ 2210540 w 3584446"/>
              <a:gd name="connsiteY5" fmla="*/ 44480 h 104598"/>
              <a:gd name="connsiteX6" fmla="*/ 2625493 w 3584446"/>
              <a:gd name="connsiteY6" fmla="*/ 40799 h 104598"/>
              <a:gd name="connsiteX7" fmla="*/ 2683354 w 3584446"/>
              <a:gd name="connsiteY7" fmla="*/ 38345 h 104598"/>
              <a:gd name="connsiteX8" fmla="*/ 3559946 w 3584446"/>
              <a:gd name="connsiteY8" fmla="*/ 81014 h 104598"/>
              <a:gd name="connsiteX9" fmla="*/ 3526732 w 3584446"/>
              <a:gd name="connsiteY9" fmla="*/ 102943 h 104598"/>
              <a:gd name="connsiteX10" fmla="*/ 2885243 w 3584446"/>
              <a:gd name="connsiteY10" fmla="*/ 102943 h 104598"/>
              <a:gd name="connsiteX11" fmla="*/ 7827 w 3584446"/>
              <a:gd name="connsiteY11" fmla="*/ 63752 h 104598"/>
              <a:gd name="connsiteX0" fmla="*/ 0 w 3584446"/>
              <a:gd name="connsiteY0" fmla="*/ 71113 h 102943"/>
              <a:gd name="connsiteX1" fmla="*/ 44388 w 3584446"/>
              <a:gd name="connsiteY1" fmla="*/ 53358 h 102943"/>
              <a:gd name="connsiteX2" fmla="*/ 142043 w 3584446"/>
              <a:gd name="connsiteY2" fmla="*/ 44480 h 102943"/>
              <a:gd name="connsiteX3" fmla="*/ 441587 w 3584446"/>
              <a:gd name="connsiteY3" fmla="*/ 45705 h 102943"/>
              <a:gd name="connsiteX4" fmla="*/ 2095130 w 3584446"/>
              <a:gd name="connsiteY4" fmla="*/ 35602 h 102943"/>
              <a:gd name="connsiteX5" fmla="*/ 2210540 w 3584446"/>
              <a:gd name="connsiteY5" fmla="*/ 44480 h 102943"/>
              <a:gd name="connsiteX6" fmla="*/ 2625493 w 3584446"/>
              <a:gd name="connsiteY6" fmla="*/ 40799 h 102943"/>
              <a:gd name="connsiteX7" fmla="*/ 2683354 w 3584446"/>
              <a:gd name="connsiteY7" fmla="*/ 38345 h 102943"/>
              <a:gd name="connsiteX8" fmla="*/ 3559946 w 3584446"/>
              <a:gd name="connsiteY8" fmla="*/ 81014 h 102943"/>
              <a:gd name="connsiteX9" fmla="*/ 3526732 w 3584446"/>
              <a:gd name="connsiteY9" fmla="*/ 62525 h 102943"/>
              <a:gd name="connsiteX10" fmla="*/ 2885243 w 3584446"/>
              <a:gd name="connsiteY10" fmla="*/ 102943 h 102943"/>
              <a:gd name="connsiteX11" fmla="*/ 7827 w 3584446"/>
              <a:gd name="connsiteY11" fmla="*/ 63752 h 1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446" h="102943">
                <a:moveTo>
                  <a:pt x="0" y="71113"/>
                </a:moveTo>
                <a:cubicBezTo>
                  <a:pt x="14796" y="65195"/>
                  <a:pt x="28725" y="56295"/>
                  <a:pt x="44388" y="53358"/>
                </a:cubicBezTo>
                <a:cubicBezTo>
                  <a:pt x="76514" y="47334"/>
                  <a:pt x="75843" y="45755"/>
                  <a:pt x="142043" y="44480"/>
                </a:cubicBezTo>
                <a:cubicBezTo>
                  <a:pt x="208243" y="43205"/>
                  <a:pt x="343933" y="48664"/>
                  <a:pt x="441587" y="45705"/>
                </a:cubicBezTo>
                <a:cubicBezTo>
                  <a:pt x="1021717" y="-50976"/>
                  <a:pt x="1800305" y="35806"/>
                  <a:pt x="2095130" y="35602"/>
                </a:cubicBezTo>
                <a:cubicBezTo>
                  <a:pt x="2389955" y="35398"/>
                  <a:pt x="2122146" y="43614"/>
                  <a:pt x="2210540" y="44480"/>
                </a:cubicBezTo>
                <a:cubicBezTo>
                  <a:pt x="2298934" y="45346"/>
                  <a:pt x="2177038" y="4923"/>
                  <a:pt x="2625493" y="40799"/>
                </a:cubicBezTo>
                <a:cubicBezTo>
                  <a:pt x="2649167" y="46717"/>
                  <a:pt x="2527612" y="31643"/>
                  <a:pt x="2683354" y="38345"/>
                </a:cubicBezTo>
                <a:lnTo>
                  <a:pt x="3559946" y="81014"/>
                </a:lnTo>
                <a:cubicBezTo>
                  <a:pt x="3551068" y="83973"/>
                  <a:pt x="3639182" y="58870"/>
                  <a:pt x="3526732" y="62525"/>
                </a:cubicBezTo>
                <a:cubicBezTo>
                  <a:pt x="3414282" y="66180"/>
                  <a:pt x="2894881" y="103085"/>
                  <a:pt x="2885243" y="102943"/>
                </a:cubicBezTo>
                <a:cubicBezTo>
                  <a:pt x="1847758" y="48337"/>
                  <a:pt x="2674165" y="63752"/>
                  <a:pt x="7827" y="63752"/>
                </a:cubicBez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112CBC5B-16E6-440D-B659-2CC499A79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39" y="1324683"/>
            <a:ext cx="4572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CE540-0DEB-4066-9313-671469C4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316367"/>
            <a:ext cx="567505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Dating Violence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3DAA-367A-48A8-8C60-6DC5A2FC3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50" y="1986983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Essential Question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do people stay and get into unhealthy relationships?</a:t>
            </a:r>
          </a:p>
          <a:p>
            <a:pPr marL="0" indent="0">
              <a:lnSpc>
                <a:spcPct val="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Learning Goals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 and contrast qualities of</a:t>
            </a:r>
            <a:r>
              <a:rPr lang="en-US" sz="2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unhealthy and dangerous </a:t>
            </a: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relationships.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a plan for healthy relationships.</a:t>
            </a:r>
          </a:p>
          <a:p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the importance of respect and boundaries.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35591-FA5A-48C0-A024-5BC9A0976A58}"/>
              </a:ext>
            </a:extLst>
          </p:cNvPr>
          <p:cNvSpPr txBox="1"/>
          <p:nvPr/>
        </p:nvSpPr>
        <p:spPr>
          <a:xfrm>
            <a:off x="6252839" y="278979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Modern Love" panose="04090805081005020601" pitchFamily="82" charset="0"/>
              </a:rPr>
              <a:t>Love Shouldn’t Hurt</a:t>
            </a:r>
            <a:endParaRPr lang="en-US" sz="3600" b="0" dirty="0">
              <a:effectLst/>
              <a:latin typeface="Modern Love" panose="04090805081005020601" pitchFamily="82" charset="0"/>
            </a:endParaRP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13B89-0FCE-4353-A973-8A5BAD611A6F}"/>
              </a:ext>
            </a:extLst>
          </p:cNvPr>
          <p:cNvSpPr/>
          <p:nvPr/>
        </p:nvSpPr>
        <p:spPr>
          <a:xfrm>
            <a:off x="423148" y="1619070"/>
            <a:ext cx="4210764" cy="45719"/>
          </a:xfrm>
          <a:custGeom>
            <a:avLst/>
            <a:gdLst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106532 w 3559946"/>
              <a:gd name="connsiteY11" fmla="*/ 135602 h 166295"/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7827 w 3559946"/>
              <a:gd name="connsiteY11" fmla="*/ 74975 h 166295"/>
              <a:gd name="connsiteX0" fmla="*/ 0 w 3588820"/>
              <a:gd name="connsiteY0" fmla="*/ 82336 h 145272"/>
              <a:gd name="connsiteX1" fmla="*/ 44388 w 3588820"/>
              <a:gd name="connsiteY1" fmla="*/ 64581 h 145272"/>
              <a:gd name="connsiteX2" fmla="*/ 142043 w 3588820"/>
              <a:gd name="connsiteY2" fmla="*/ 55703 h 145272"/>
              <a:gd name="connsiteX3" fmla="*/ 435006 w 3588820"/>
              <a:gd name="connsiteY3" fmla="*/ 46825 h 145272"/>
              <a:gd name="connsiteX4" fmla="*/ 2095130 w 3588820"/>
              <a:gd name="connsiteY4" fmla="*/ 46825 h 145272"/>
              <a:gd name="connsiteX5" fmla="*/ 2210540 w 3588820"/>
              <a:gd name="connsiteY5" fmla="*/ 55703 h 145272"/>
              <a:gd name="connsiteX6" fmla="*/ 2618913 w 3588820"/>
              <a:gd name="connsiteY6" fmla="*/ 82336 h 145272"/>
              <a:gd name="connsiteX7" fmla="*/ 2689934 w 3588820"/>
              <a:gd name="connsiteY7" fmla="*/ 100091 h 145272"/>
              <a:gd name="connsiteX8" fmla="*/ 3559946 w 3588820"/>
              <a:gd name="connsiteY8" fmla="*/ 135602 h 145272"/>
              <a:gd name="connsiteX9" fmla="*/ 3533313 w 3588820"/>
              <a:gd name="connsiteY9" fmla="*/ 144480 h 145272"/>
              <a:gd name="connsiteX10" fmla="*/ 2885243 w 3588820"/>
              <a:gd name="connsiteY10" fmla="*/ 114166 h 145272"/>
              <a:gd name="connsiteX11" fmla="*/ 7827 w 3588820"/>
              <a:gd name="connsiteY11" fmla="*/ 74975 h 145272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9934 w 3584446"/>
              <a:gd name="connsiteY7" fmla="*/ 100091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25493 w 3584446"/>
              <a:gd name="connsiteY6" fmla="*/ 52022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71113 h 124665"/>
              <a:gd name="connsiteX1" fmla="*/ 44388 w 3584446"/>
              <a:gd name="connsiteY1" fmla="*/ 53358 h 124665"/>
              <a:gd name="connsiteX2" fmla="*/ 142043 w 3584446"/>
              <a:gd name="connsiteY2" fmla="*/ 44480 h 124665"/>
              <a:gd name="connsiteX3" fmla="*/ 441587 w 3584446"/>
              <a:gd name="connsiteY3" fmla="*/ 45705 h 124665"/>
              <a:gd name="connsiteX4" fmla="*/ 2095130 w 3584446"/>
              <a:gd name="connsiteY4" fmla="*/ 35602 h 124665"/>
              <a:gd name="connsiteX5" fmla="*/ 2210540 w 3584446"/>
              <a:gd name="connsiteY5" fmla="*/ 44480 h 124665"/>
              <a:gd name="connsiteX6" fmla="*/ 2625493 w 3584446"/>
              <a:gd name="connsiteY6" fmla="*/ 40799 h 124665"/>
              <a:gd name="connsiteX7" fmla="*/ 2683354 w 3584446"/>
              <a:gd name="connsiteY7" fmla="*/ 38345 h 124665"/>
              <a:gd name="connsiteX8" fmla="*/ 3559946 w 3584446"/>
              <a:gd name="connsiteY8" fmla="*/ 124379 h 124665"/>
              <a:gd name="connsiteX9" fmla="*/ 3526732 w 3584446"/>
              <a:gd name="connsiteY9" fmla="*/ 102943 h 124665"/>
              <a:gd name="connsiteX10" fmla="*/ 2885243 w 3584446"/>
              <a:gd name="connsiteY10" fmla="*/ 102943 h 124665"/>
              <a:gd name="connsiteX11" fmla="*/ 7827 w 3584446"/>
              <a:gd name="connsiteY11" fmla="*/ 63752 h 124665"/>
              <a:gd name="connsiteX0" fmla="*/ 0 w 3584446"/>
              <a:gd name="connsiteY0" fmla="*/ 71113 h 104598"/>
              <a:gd name="connsiteX1" fmla="*/ 44388 w 3584446"/>
              <a:gd name="connsiteY1" fmla="*/ 53358 h 104598"/>
              <a:gd name="connsiteX2" fmla="*/ 142043 w 3584446"/>
              <a:gd name="connsiteY2" fmla="*/ 44480 h 104598"/>
              <a:gd name="connsiteX3" fmla="*/ 441587 w 3584446"/>
              <a:gd name="connsiteY3" fmla="*/ 45705 h 104598"/>
              <a:gd name="connsiteX4" fmla="*/ 2095130 w 3584446"/>
              <a:gd name="connsiteY4" fmla="*/ 35602 h 104598"/>
              <a:gd name="connsiteX5" fmla="*/ 2210540 w 3584446"/>
              <a:gd name="connsiteY5" fmla="*/ 44480 h 104598"/>
              <a:gd name="connsiteX6" fmla="*/ 2625493 w 3584446"/>
              <a:gd name="connsiteY6" fmla="*/ 40799 h 104598"/>
              <a:gd name="connsiteX7" fmla="*/ 2683354 w 3584446"/>
              <a:gd name="connsiteY7" fmla="*/ 38345 h 104598"/>
              <a:gd name="connsiteX8" fmla="*/ 3559946 w 3584446"/>
              <a:gd name="connsiteY8" fmla="*/ 81014 h 104598"/>
              <a:gd name="connsiteX9" fmla="*/ 3526732 w 3584446"/>
              <a:gd name="connsiteY9" fmla="*/ 102943 h 104598"/>
              <a:gd name="connsiteX10" fmla="*/ 2885243 w 3584446"/>
              <a:gd name="connsiteY10" fmla="*/ 102943 h 104598"/>
              <a:gd name="connsiteX11" fmla="*/ 7827 w 3584446"/>
              <a:gd name="connsiteY11" fmla="*/ 63752 h 104598"/>
              <a:gd name="connsiteX0" fmla="*/ 0 w 3584446"/>
              <a:gd name="connsiteY0" fmla="*/ 71113 h 102943"/>
              <a:gd name="connsiteX1" fmla="*/ 44388 w 3584446"/>
              <a:gd name="connsiteY1" fmla="*/ 53358 h 102943"/>
              <a:gd name="connsiteX2" fmla="*/ 142043 w 3584446"/>
              <a:gd name="connsiteY2" fmla="*/ 44480 h 102943"/>
              <a:gd name="connsiteX3" fmla="*/ 441587 w 3584446"/>
              <a:gd name="connsiteY3" fmla="*/ 45705 h 102943"/>
              <a:gd name="connsiteX4" fmla="*/ 2095130 w 3584446"/>
              <a:gd name="connsiteY4" fmla="*/ 35602 h 102943"/>
              <a:gd name="connsiteX5" fmla="*/ 2210540 w 3584446"/>
              <a:gd name="connsiteY5" fmla="*/ 44480 h 102943"/>
              <a:gd name="connsiteX6" fmla="*/ 2625493 w 3584446"/>
              <a:gd name="connsiteY6" fmla="*/ 40799 h 102943"/>
              <a:gd name="connsiteX7" fmla="*/ 2683354 w 3584446"/>
              <a:gd name="connsiteY7" fmla="*/ 38345 h 102943"/>
              <a:gd name="connsiteX8" fmla="*/ 3559946 w 3584446"/>
              <a:gd name="connsiteY8" fmla="*/ 81014 h 102943"/>
              <a:gd name="connsiteX9" fmla="*/ 3526732 w 3584446"/>
              <a:gd name="connsiteY9" fmla="*/ 62525 h 102943"/>
              <a:gd name="connsiteX10" fmla="*/ 2885243 w 3584446"/>
              <a:gd name="connsiteY10" fmla="*/ 102943 h 102943"/>
              <a:gd name="connsiteX11" fmla="*/ 7827 w 3584446"/>
              <a:gd name="connsiteY11" fmla="*/ 63752 h 1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446" h="102943">
                <a:moveTo>
                  <a:pt x="0" y="71113"/>
                </a:moveTo>
                <a:cubicBezTo>
                  <a:pt x="14796" y="65195"/>
                  <a:pt x="28725" y="56295"/>
                  <a:pt x="44388" y="53358"/>
                </a:cubicBezTo>
                <a:cubicBezTo>
                  <a:pt x="76514" y="47334"/>
                  <a:pt x="75843" y="45755"/>
                  <a:pt x="142043" y="44480"/>
                </a:cubicBezTo>
                <a:cubicBezTo>
                  <a:pt x="208243" y="43205"/>
                  <a:pt x="343933" y="48664"/>
                  <a:pt x="441587" y="45705"/>
                </a:cubicBezTo>
                <a:cubicBezTo>
                  <a:pt x="1021717" y="-50976"/>
                  <a:pt x="1800305" y="35806"/>
                  <a:pt x="2095130" y="35602"/>
                </a:cubicBezTo>
                <a:cubicBezTo>
                  <a:pt x="2389955" y="35398"/>
                  <a:pt x="2122146" y="43614"/>
                  <a:pt x="2210540" y="44480"/>
                </a:cubicBezTo>
                <a:cubicBezTo>
                  <a:pt x="2298934" y="45346"/>
                  <a:pt x="2177038" y="4923"/>
                  <a:pt x="2625493" y="40799"/>
                </a:cubicBezTo>
                <a:cubicBezTo>
                  <a:pt x="2649167" y="46717"/>
                  <a:pt x="2527612" y="31643"/>
                  <a:pt x="2683354" y="38345"/>
                </a:cubicBezTo>
                <a:lnTo>
                  <a:pt x="3559946" y="81014"/>
                </a:lnTo>
                <a:cubicBezTo>
                  <a:pt x="3551068" y="83973"/>
                  <a:pt x="3639182" y="58870"/>
                  <a:pt x="3526732" y="62525"/>
                </a:cubicBezTo>
                <a:cubicBezTo>
                  <a:pt x="3414282" y="66180"/>
                  <a:pt x="2894881" y="103085"/>
                  <a:pt x="2885243" y="102943"/>
                </a:cubicBezTo>
                <a:cubicBezTo>
                  <a:pt x="1847758" y="48337"/>
                  <a:pt x="2674165" y="63752"/>
                  <a:pt x="7827" y="63752"/>
                </a:cubicBez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3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E33D-E1E7-45BE-96EF-A1D7AFAE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3" y="274006"/>
            <a:ext cx="52578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Sexting and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E610-F356-4C47-876D-500758F6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93" y="1816747"/>
            <a:ext cx="51804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Essential Question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risks and potential consequences of sexting?</a:t>
            </a:r>
          </a:p>
          <a:p>
            <a:pPr marL="0" indent="0">
              <a:lnSpc>
                <a:spcPct val="10000"/>
              </a:lnSpc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Learning Goals</a:t>
            </a:r>
          </a:p>
          <a:p>
            <a:pPr marL="0" indent="0">
              <a:lnSpc>
                <a:spcPct val="10000"/>
              </a:lnSpc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Compare the risks and benefits of self-disclosure in relationships.</a:t>
            </a:r>
            <a:endParaRPr lang="en-US" sz="2000" i="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to make a healthy decision about sexting.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 consent and refusal skills.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scenarios to identify to potential risks and consequences of sexting.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11F123-AB21-412F-B8B4-85045BFD6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47" y="1816747"/>
            <a:ext cx="4823534" cy="3180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034C40A-24C6-4B01-ADCB-AD66645CC751}"/>
              </a:ext>
            </a:extLst>
          </p:cNvPr>
          <p:cNvSpPr/>
          <p:nvPr/>
        </p:nvSpPr>
        <p:spPr>
          <a:xfrm>
            <a:off x="447993" y="1605415"/>
            <a:ext cx="3949098" cy="45719"/>
          </a:xfrm>
          <a:custGeom>
            <a:avLst/>
            <a:gdLst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106532 w 3559946"/>
              <a:gd name="connsiteY11" fmla="*/ 135602 h 166295"/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7827 w 3559946"/>
              <a:gd name="connsiteY11" fmla="*/ 74975 h 166295"/>
              <a:gd name="connsiteX0" fmla="*/ 0 w 3588820"/>
              <a:gd name="connsiteY0" fmla="*/ 82336 h 145272"/>
              <a:gd name="connsiteX1" fmla="*/ 44388 w 3588820"/>
              <a:gd name="connsiteY1" fmla="*/ 64581 h 145272"/>
              <a:gd name="connsiteX2" fmla="*/ 142043 w 3588820"/>
              <a:gd name="connsiteY2" fmla="*/ 55703 h 145272"/>
              <a:gd name="connsiteX3" fmla="*/ 435006 w 3588820"/>
              <a:gd name="connsiteY3" fmla="*/ 46825 h 145272"/>
              <a:gd name="connsiteX4" fmla="*/ 2095130 w 3588820"/>
              <a:gd name="connsiteY4" fmla="*/ 46825 h 145272"/>
              <a:gd name="connsiteX5" fmla="*/ 2210540 w 3588820"/>
              <a:gd name="connsiteY5" fmla="*/ 55703 h 145272"/>
              <a:gd name="connsiteX6" fmla="*/ 2618913 w 3588820"/>
              <a:gd name="connsiteY6" fmla="*/ 82336 h 145272"/>
              <a:gd name="connsiteX7" fmla="*/ 2689934 w 3588820"/>
              <a:gd name="connsiteY7" fmla="*/ 100091 h 145272"/>
              <a:gd name="connsiteX8" fmla="*/ 3559946 w 3588820"/>
              <a:gd name="connsiteY8" fmla="*/ 135602 h 145272"/>
              <a:gd name="connsiteX9" fmla="*/ 3533313 w 3588820"/>
              <a:gd name="connsiteY9" fmla="*/ 144480 h 145272"/>
              <a:gd name="connsiteX10" fmla="*/ 2885243 w 3588820"/>
              <a:gd name="connsiteY10" fmla="*/ 114166 h 145272"/>
              <a:gd name="connsiteX11" fmla="*/ 7827 w 3588820"/>
              <a:gd name="connsiteY11" fmla="*/ 74975 h 145272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9934 w 3584446"/>
              <a:gd name="connsiteY7" fmla="*/ 100091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25493 w 3584446"/>
              <a:gd name="connsiteY6" fmla="*/ 52022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71113 h 124665"/>
              <a:gd name="connsiteX1" fmla="*/ 44388 w 3584446"/>
              <a:gd name="connsiteY1" fmla="*/ 53358 h 124665"/>
              <a:gd name="connsiteX2" fmla="*/ 142043 w 3584446"/>
              <a:gd name="connsiteY2" fmla="*/ 44480 h 124665"/>
              <a:gd name="connsiteX3" fmla="*/ 441587 w 3584446"/>
              <a:gd name="connsiteY3" fmla="*/ 45705 h 124665"/>
              <a:gd name="connsiteX4" fmla="*/ 2095130 w 3584446"/>
              <a:gd name="connsiteY4" fmla="*/ 35602 h 124665"/>
              <a:gd name="connsiteX5" fmla="*/ 2210540 w 3584446"/>
              <a:gd name="connsiteY5" fmla="*/ 44480 h 124665"/>
              <a:gd name="connsiteX6" fmla="*/ 2625493 w 3584446"/>
              <a:gd name="connsiteY6" fmla="*/ 40799 h 124665"/>
              <a:gd name="connsiteX7" fmla="*/ 2683354 w 3584446"/>
              <a:gd name="connsiteY7" fmla="*/ 38345 h 124665"/>
              <a:gd name="connsiteX8" fmla="*/ 3559946 w 3584446"/>
              <a:gd name="connsiteY8" fmla="*/ 124379 h 124665"/>
              <a:gd name="connsiteX9" fmla="*/ 3526732 w 3584446"/>
              <a:gd name="connsiteY9" fmla="*/ 102943 h 124665"/>
              <a:gd name="connsiteX10" fmla="*/ 2885243 w 3584446"/>
              <a:gd name="connsiteY10" fmla="*/ 102943 h 124665"/>
              <a:gd name="connsiteX11" fmla="*/ 7827 w 3584446"/>
              <a:gd name="connsiteY11" fmla="*/ 63752 h 124665"/>
              <a:gd name="connsiteX0" fmla="*/ 0 w 3584446"/>
              <a:gd name="connsiteY0" fmla="*/ 71113 h 104598"/>
              <a:gd name="connsiteX1" fmla="*/ 44388 w 3584446"/>
              <a:gd name="connsiteY1" fmla="*/ 53358 h 104598"/>
              <a:gd name="connsiteX2" fmla="*/ 142043 w 3584446"/>
              <a:gd name="connsiteY2" fmla="*/ 44480 h 104598"/>
              <a:gd name="connsiteX3" fmla="*/ 441587 w 3584446"/>
              <a:gd name="connsiteY3" fmla="*/ 45705 h 104598"/>
              <a:gd name="connsiteX4" fmla="*/ 2095130 w 3584446"/>
              <a:gd name="connsiteY4" fmla="*/ 35602 h 104598"/>
              <a:gd name="connsiteX5" fmla="*/ 2210540 w 3584446"/>
              <a:gd name="connsiteY5" fmla="*/ 44480 h 104598"/>
              <a:gd name="connsiteX6" fmla="*/ 2625493 w 3584446"/>
              <a:gd name="connsiteY6" fmla="*/ 40799 h 104598"/>
              <a:gd name="connsiteX7" fmla="*/ 2683354 w 3584446"/>
              <a:gd name="connsiteY7" fmla="*/ 38345 h 104598"/>
              <a:gd name="connsiteX8" fmla="*/ 3559946 w 3584446"/>
              <a:gd name="connsiteY8" fmla="*/ 81014 h 104598"/>
              <a:gd name="connsiteX9" fmla="*/ 3526732 w 3584446"/>
              <a:gd name="connsiteY9" fmla="*/ 102943 h 104598"/>
              <a:gd name="connsiteX10" fmla="*/ 2885243 w 3584446"/>
              <a:gd name="connsiteY10" fmla="*/ 102943 h 104598"/>
              <a:gd name="connsiteX11" fmla="*/ 7827 w 3584446"/>
              <a:gd name="connsiteY11" fmla="*/ 63752 h 104598"/>
              <a:gd name="connsiteX0" fmla="*/ 0 w 3584446"/>
              <a:gd name="connsiteY0" fmla="*/ 71113 h 102943"/>
              <a:gd name="connsiteX1" fmla="*/ 44388 w 3584446"/>
              <a:gd name="connsiteY1" fmla="*/ 53358 h 102943"/>
              <a:gd name="connsiteX2" fmla="*/ 142043 w 3584446"/>
              <a:gd name="connsiteY2" fmla="*/ 44480 h 102943"/>
              <a:gd name="connsiteX3" fmla="*/ 441587 w 3584446"/>
              <a:gd name="connsiteY3" fmla="*/ 45705 h 102943"/>
              <a:gd name="connsiteX4" fmla="*/ 2095130 w 3584446"/>
              <a:gd name="connsiteY4" fmla="*/ 35602 h 102943"/>
              <a:gd name="connsiteX5" fmla="*/ 2210540 w 3584446"/>
              <a:gd name="connsiteY5" fmla="*/ 44480 h 102943"/>
              <a:gd name="connsiteX6" fmla="*/ 2625493 w 3584446"/>
              <a:gd name="connsiteY6" fmla="*/ 40799 h 102943"/>
              <a:gd name="connsiteX7" fmla="*/ 2683354 w 3584446"/>
              <a:gd name="connsiteY7" fmla="*/ 38345 h 102943"/>
              <a:gd name="connsiteX8" fmla="*/ 3559946 w 3584446"/>
              <a:gd name="connsiteY8" fmla="*/ 81014 h 102943"/>
              <a:gd name="connsiteX9" fmla="*/ 3526732 w 3584446"/>
              <a:gd name="connsiteY9" fmla="*/ 62525 h 102943"/>
              <a:gd name="connsiteX10" fmla="*/ 2885243 w 3584446"/>
              <a:gd name="connsiteY10" fmla="*/ 102943 h 102943"/>
              <a:gd name="connsiteX11" fmla="*/ 7827 w 3584446"/>
              <a:gd name="connsiteY11" fmla="*/ 63752 h 1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446" h="102943">
                <a:moveTo>
                  <a:pt x="0" y="71113"/>
                </a:moveTo>
                <a:cubicBezTo>
                  <a:pt x="14796" y="65195"/>
                  <a:pt x="28725" y="56295"/>
                  <a:pt x="44388" y="53358"/>
                </a:cubicBezTo>
                <a:cubicBezTo>
                  <a:pt x="76514" y="47334"/>
                  <a:pt x="75843" y="45755"/>
                  <a:pt x="142043" y="44480"/>
                </a:cubicBezTo>
                <a:cubicBezTo>
                  <a:pt x="208243" y="43205"/>
                  <a:pt x="343933" y="48664"/>
                  <a:pt x="441587" y="45705"/>
                </a:cubicBezTo>
                <a:cubicBezTo>
                  <a:pt x="1021717" y="-50976"/>
                  <a:pt x="1800305" y="35806"/>
                  <a:pt x="2095130" y="35602"/>
                </a:cubicBezTo>
                <a:cubicBezTo>
                  <a:pt x="2389955" y="35398"/>
                  <a:pt x="2122146" y="43614"/>
                  <a:pt x="2210540" y="44480"/>
                </a:cubicBezTo>
                <a:cubicBezTo>
                  <a:pt x="2298934" y="45346"/>
                  <a:pt x="2177038" y="4923"/>
                  <a:pt x="2625493" y="40799"/>
                </a:cubicBezTo>
                <a:cubicBezTo>
                  <a:pt x="2649167" y="46717"/>
                  <a:pt x="2527612" y="31643"/>
                  <a:pt x="2683354" y="38345"/>
                </a:cubicBezTo>
                <a:lnTo>
                  <a:pt x="3559946" y="81014"/>
                </a:lnTo>
                <a:cubicBezTo>
                  <a:pt x="3551068" y="83973"/>
                  <a:pt x="3639182" y="58870"/>
                  <a:pt x="3526732" y="62525"/>
                </a:cubicBezTo>
                <a:cubicBezTo>
                  <a:pt x="3414282" y="66180"/>
                  <a:pt x="2894881" y="103085"/>
                  <a:pt x="2885243" y="102943"/>
                </a:cubicBezTo>
                <a:cubicBezTo>
                  <a:pt x="1847758" y="48337"/>
                  <a:pt x="2674165" y="63752"/>
                  <a:pt x="7827" y="63752"/>
                </a:cubicBez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2F8C-19A3-4F79-A79E-A24CA37B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12" y="348461"/>
            <a:ext cx="5509333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STI and Pregnancy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7CFA-8E18-4D91-9431-21B4D809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95" y="1887769"/>
            <a:ext cx="55093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Essential Question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steps someone can take to stay protected from STI’s and pregnancy?</a:t>
            </a:r>
          </a:p>
          <a:p>
            <a:pPr marL="0" indent="0">
              <a:lnSpc>
                <a:spcPct val="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Learning Goals</a:t>
            </a:r>
          </a:p>
          <a:p>
            <a:pPr marL="533400" indent="-457200">
              <a:spcBef>
                <a:spcPts val="800"/>
              </a:spcBef>
              <a:buClr>
                <a:schemeClr val="tx1"/>
              </a:buClr>
              <a:buSzPts val="24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elements of consent in sexual settings</a:t>
            </a:r>
          </a:p>
          <a:p>
            <a:pPr marL="76200" indent="0">
              <a:lnSpc>
                <a:spcPct val="10000"/>
              </a:lnSpc>
              <a:spcBef>
                <a:spcPts val="800"/>
              </a:spcBef>
              <a:buClr>
                <a:schemeClr val="tx1"/>
              </a:buClr>
              <a:buSzPts val="240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57200">
              <a:spcBef>
                <a:spcPts val="0"/>
              </a:spcBef>
              <a:buClr>
                <a:schemeClr val="tx1"/>
              </a:buClr>
              <a:buSzPts val="24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common sexually transmitted infections (STIs)</a:t>
            </a:r>
          </a:p>
          <a:p>
            <a:pPr marL="76200" indent="0">
              <a:lnSpc>
                <a:spcPct val="50000"/>
              </a:lnSpc>
              <a:spcBef>
                <a:spcPts val="0"/>
              </a:spcBef>
              <a:buClr>
                <a:schemeClr val="tx1"/>
              </a:buClr>
              <a:buSzPts val="240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57200">
              <a:spcBef>
                <a:spcPts val="0"/>
              </a:spcBef>
              <a:buClr>
                <a:schemeClr val="tx1"/>
              </a:buClr>
              <a:buSzPts val="24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 protection methods</a:t>
            </a:r>
          </a:p>
          <a:p>
            <a:pPr marL="76200" indent="0">
              <a:lnSpc>
                <a:spcPct val="50000"/>
              </a:lnSpc>
              <a:spcBef>
                <a:spcPts val="0"/>
              </a:spcBef>
              <a:buClr>
                <a:schemeClr val="tx1"/>
              </a:buClr>
              <a:buSzPts val="240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57200">
              <a:spcBef>
                <a:spcPts val="0"/>
              </a:spcBef>
              <a:buClr>
                <a:schemeClr val="tx1"/>
              </a:buClr>
              <a:buSzPts val="24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 abstinence and postponement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>
              <a:spcBef>
                <a:spcPts val="0"/>
              </a:spcBef>
              <a:buClr>
                <a:schemeClr val="accent1"/>
              </a:buClr>
              <a:buSzPts val="2400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055AD-3ABB-4B19-95CC-390DE79E142B}"/>
              </a:ext>
            </a:extLst>
          </p:cNvPr>
          <p:cNvSpPr/>
          <p:nvPr/>
        </p:nvSpPr>
        <p:spPr>
          <a:xfrm>
            <a:off x="405407" y="1667678"/>
            <a:ext cx="5324939" cy="54764"/>
          </a:xfrm>
          <a:custGeom>
            <a:avLst/>
            <a:gdLst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106532 w 3559946"/>
              <a:gd name="connsiteY11" fmla="*/ 135602 h 166295"/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7827 w 3559946"/>
              <a:gd name="connsiteY11" fmla="*/ 74975 h 166295"/>
              <a:gd name="connsiteX0" fmla="*/ 0 w 3588820"/>
              <a:gd name="connsiteY0" fmla="*/ 82336 h 145272"/>
              <a:gd name="connsiteX1" fmla="*/ 44388 w 3588820"/>
              <a:gd name="connsiteY1" fmla="*/ 64581 h 145272"/>
              <a:gd name="connsiteX2" fmla="*/ 142043 w 3588820"/>
              <a:gd name="connsiteY2" fmla="*/ 55703 h 145272"/>
              <a:gd name="connsiteX3" fmla="*/ 435006 w 3588820"/>
              <a:gd name="connsiteY3" fmla="*/ 46825 h 145272"/>
              <a:gd name="connsiteX4" fmla="*/ 2095130 w 3588820"/>
              <a:gd name="connsiteY4" fmla="*/ 46825 h 145272"/>
              <a:gd name="connsiteX5" fmla="*/ 2210540 w 3588820"/>
              <a:gd name="connsiteY5" fmla="*/ 55703 h 145272"/>
              <a:gd name="connsiteX6" fmla="*/ 2618913 w 3588820"/>
              <a:gd name="connsiteY6" fmla="*/ 82336 h 145272"/>
              <a:gd name="connsiteX7" fmla="*/ 2689934 w 3588820"/>
              <a:gd name="connsiteY7" fmla="*/ 100091 h 145272"/>
              <a:gd name="connsiteX8" fmla="*/ 3559946 w 3588820"/>
              <a:gd name="connsiteY8" fmla="*/ 135602 h 145272"/>
              <a:gd name="connsiteX9" fmla="*/ 3533313 w 3588820"/>
              <a:gd name="connsiteY9" fmla="*/ 144480 h 145272"/>
              <a:gd name="connsiteX10" fmla="*/ 2885243 w 3588820"/>
              <a:gd name="connsiteY10" fmla="*/ 114166 h 145272"/>
              <a:gd name="connsiteX11" fmla="*/ 7827 w 3588820"/>
              <a:gd name="connsiteY11" fmla="*/ 74975 h 145272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9934 w 3584446"/>
              <a:gd name="connsiteY7" fmla="*/ 100091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25493 w 3584446"/>
              <a:gd name="connsiteY6" fmla="*/ 52022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71113 h 124665"/>
              <a:gd name="connsiteX1" fmla="*/ 44388 w 3584446"/>
              <a:gd name="connsiteY1" fmla="*/ 53358 h 124665"/>
              <a:gd name="connsiteX2" fmla="*/ 142043 w 3584446"/>
              <a:gd name="connsiteY2" fmla="*/ 44480 h 124665"/>
              <a:gd name="connsiteX3" fmla="*/ 441587 w 3584446"/>
              <a:gd name="connsiteY3" fmla="*/ 45705 h 124665"/>
              <a:gd name="connsiteX4" fmla="*/ 2095130 w 3584446"/>
              <a:gd name="connsiteY4" fmla="*/ 35602 h 124665"/>
              <a:gd name="connsiteX5" fmla="*/ 2210540 w 3584446"/>
              <a:gd name="connsiteY5" fmla="*/ 44480 h 124665"/>
              <a:gd name="connsiteX6" fmla="*/ 2625493 w 3584446"/>
              <a:gd name="connsiteY6" fmla="*/ 40799 h 124665"/>
              <a:gd name="connsiteX7" fmla="*/ 2683354 w 3584446"/>
              <a:gd name="connsiteY7" fmla="*/ 38345 h 124665"/>
              <a:gd name="connsiteX8" fmla="*/ 3559946 w 3584446"/>
              <a:gd name="connsiteY8" fmla="*/ 124379 h 124665"/>
              <a:gd name="connsiteX9" fmla="*/ 3526732 w 3584446"/>
              <a:gd name="connsiteY9" fmla="*/ 102943 h 124665"/>
              <a:gd name="connsiteX10" fmla="*/ 2885243 w 3584446"/>
              <a:gd name="connsiteY10" fmla="*/ 102943 h 124665"/>
              <a:gd name="connsiteX11" fmla="*/ 7827 w 3584446"/>
              <a:gd name="connsiteY11" fmla="*/ 63752 h 124665"/>
              <a:gd name="connsiteX0" fmla="*/ 0 w 3584446"/>
              <a:gd name="connsiteY0" fmla="*/ 71113 h 104598"/>
              <a:gd name="connsiteX1" fmla="*/ 44388 w 3584446"/>
              <a:gd name="connsiteY1" fmla="*/ 53358 h 104598"/>
              <a:gd name="connsiteX2" fmla="*/ 142043 w 3584446"/>
              <a:gd name="connsiteY2" fmla="*/ 44480 h 104598"/>
              <a:gd name="connsiteX3" fmla="*/ 441587 w 3584446"/>
              <a:gd name="connsiteY3" fmla="*/ 45705 h 104598"/>
              <a:gd name="connsiteX4" fmla="*/ 2095130 w 3584446"/>
              <a:gd name="connsiteY4" fmla="*/ 35602 h 104598"/>
              <a:gd name="connsiteX5" fmla="*/ 2210540 w 3584446"/>
              <a:gd name="connsiteY5" fmla="*/ 44480 h 104598"/>
              <a:gd name="connsiteX6" fmla="*/ 2625493 w 3584446"/>
              <a:gd name="connsiteY6" fmla="*/ 40799 h 104598"/>
              <a:gd name="connsiteX7" fmla="*/ 2683354 w 3584446"/>
              <a:gd name="connsiteY7" fmla="*/ 38345 h 104598"/>
              <a:gd name="connsiteX8" fmla="*/ 3559946 w 3584446"/>
              <a:gd name="connsiteY8" fmla="*/ 81014 h 104598"/>
              <a:gd name="connsiteX9" fmla="*/ 3526732 w 3584446"/>
              <a:gd name="connsiteY9" fmla="*/ 102943 h 104598"/>
              <a:gd name="connsiteX10" fmla="*/ 2885243 w 3584446"/>
              <a:gd name="connsiteY10" fmla="*/ 102943 h 104598"/>
              <a:gd name="connsiteX11" fmla="*/ 7827 w 3584446"/>
              <a:gd name="connsiteY11" fmla="*/ 63752 h 104598"/>
              <a:gd name="connsiteX0" fmla="*/ 0 w 3584446"/>
              <a:gd name="connsiteY0" fmla="*/ 71113 h 102943"/>
              <a:gd name="connsiteX1" fmla="*/ 44388 w 3584446"/>
              <a:gd name="connsiteY1" fmla="*/ 53358 h 102943"/>
              <a:gd name="connsiteX2" fmla="*/ 142043 w 3584446"/>
              <a:gd name="connsiteY2" fmla="*/ 44480 h 102943"/>
              <a:gd name="connsiteX3" fmla="*/ 441587 w 3584446"/>
              <a:gd name="connsiteY3" fmla="*/ 45705 h 102943"/>
              <a:gd name="connsiteX4" fmla="*/ 2095130 w 3584446"/>
              <a:gd name="connsiteY4" fmla="*/ 35602 h 102943"/>
              <a:gd name="connsiteX5" fmla="*/ 2210540 w 3584446"/>
              <a:gd name="connsiteY5" fmla="*/ 44480 h 102943"/>
              <a:gd name="connsiteX6" fmla="*/ 2625493 w 3584446"/>
              <a:gd name="connsiteY6" fmla="*/ 40799 h 102943"/>
              <a:gd name="connsiteX7" fmla="*/ 2683354 w 3584446"/>
              <a:gd name="connsiteY7" fmla="*/ 38345 h 102943"/>
              <a:gd name="connsiteX8" fmla="*/ 3559946 w 3584446"/>
              <a:gd name="connsiteY8" fmla="*/ 81014 h 102943"/>
              <a:gd name="connsiteX9" fmla="*/ 3526732 w 3584446"/>
              <a:gd name="connsiteY9" fmla="*/ 62525 h 102943"/>
              <a:gd name="connsiteX10" fmla="*/ 2885243 w 3584446"/>
              <a:gd name="connsiteY10" fmla="*/ 102943 h 102943"/>
              <a:gd name="connsiteX11" fmla="*/ 7827 w 3584446"/>
              <a:gd name="connsiteY11" fmla="*/ 63752 h 1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446" h="102943">
                <a:moveTo>
                  <a:pt x="0" y="71113"/>
                </a:moveTo>
                <a:cubicBezTo>
                  <a:pt x="14796" y="65195"/>
                  <a:pt x="28725" y="56295"/>
                  <a:pt x="44388" y="53358"/>
                </a:cubicBezTo>
                <a:cubicBezTo>
                  <a:pt x="76514" y="47334"/>
                  <a:pt x="75843" y="45755"/>
                  <a:pt x="142043" y="44480"/>
                </a:cubicBezTo>
                <a:cubicBezTo>
                  <a:pt x="208243" y="43205"/>
                  <a:pt x="343933" y="48664"/>
                  <a:pt x="441587" y="45705"/>
                </a:cubicBezTo>
                <a:cubicBezTo>
                  <a:pt x="1021717" y="-50976"/>
                  <a:pt x="1800305" y="35806"/>
                  <a:pt x="2095130" y="35602"/>
                </a:cubicBezTo>
                <a:cubicBezTo>
                  <a:pt x="2389955" y="35398"/>
                  <a:pt x="2122146" y="43614"/>
                  <a:pt x="2210540" y="44480"/>
                </a:cubicBezTo>
                <a:cubicBezTo>
                  <a:pt x="2298934" y="45346"/>
                  <a:pt x="2177038" y="4923"/>
                  <a:pt x="2625493" y="40799"/>
                </a:cubicBezTo>
                <a:cubicBezTo>
                  <a:pt x="2649167" y="46717"/>
                  <a:pt x="2527612" y="31643"/>
                  <a:pt x="2683354" y="38345"/>
                </a:cubicBezTo>
                <a:lnTo>
                  <a:pt x="3559946" y="81014"/>
                </a:lnTo>
                <a:cubicBezTo>
                  <a:pt x="3551068" y="83973"/>
                  <a:pt x="3639182" y="58870"/>
                  <a:pt x="3526732" y="62525"/>
                </a:cubicBezTo>
                <a:cubicBezTo>
                  <a:pt x="3414282" y="66180"/>
                  <a:pt x="2894881" y="103085"/>
                  <a:pt x="2885243" y="102943"/>
                </a:cubicBezTo>
                <a:cubicBezTo>
                  <a:pt x="1847758" y="48337"/>
                  <a:pt x="2674165" y="63752"/>
                  <a:pt x="7827" y="63752"/>
                </a:cubicBez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ABC35A73-1F5C-42EE-86C9-CE20A465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598726" y="1346636"/>
            <a:ext cx="3470605" cy="2082364"/>
          </a:xfrm>
          <a:prstGeom prst="rect">
            <a:avLst/>
          </a:prstGeom>
        </p:spPr>
      </p:pic>
      <p:grpSp>
        <p:nvGrpSpPr>
          <p:cNvPr id="9" name="Google Shape;311;p55">
            <a:extLst>
              <a:ext uri="{FF2B5EF4-FFF2-40B4-BE49-F238E27FC236}">
                <a16:creationId xmlns:a16="http://schemas.microsoft.com/office/drawing/2014/main" id="{4621BB2F-43CC-4246-A33C-59784B3D4088}"/>
              </a:ext>
            </a:extLst>
          </p:cNvPr>
          <p:cNvGrpSpPr/>
          <p:nvPr/>
        </p:nvGrpSpPr>
        <p:grpSpPr>
          <a:xfrm>
            <a:off x="7270554" y="3542266"/>
            <a:ext cx="4617353" cy="2696841"/>
            <a:chOff x="8276546" y="991015"/>
            <a:chExt cx="4205390" cy="2516494"/>
          </a:xfrm>
        </p:grpSpPr>
        <p:pic>
          <p:nvPicPr>
            <p:cNvPr id="10" name="Google Shape;312;p55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63A2C464-4765-4A6B-A234-0F5B8A0CA53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546" y="991015"/>
              <a:ext cx="4205390" cy="2516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13;p55">
              <a:extLst>
                <a:ext uri="{FF2B5EF4-FFF2-40B4-BE49-F238E27FC236}">
                  <a16:creationId xmlns:a16="http://schemas.microsoft.com/office/drawing/2014/main" id="{1700D008-4618-490C-9AE2-E80134324F65}"/>
                </a:ext>
              </a:extLst>
            </p:cNvPr>
            <p:cNvSpPr txBox="1"/>
            <p:nvPr/>
          </p:nvSpPr>
          <p:spPr>
            <a:xfrm>
              <a:off x="8432813" y="1288247"/>
              <a:ext cx="3446207" cy="1610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bg1"/>
                  </a:solidFill>
                  <a:latin typeface="Freestyle Script" panose="030804020302050B0404" pitchFamily="66" charset="0"/>
                  <a:ea typeface="Lato" panose="020F0502020204030203" pitchFamily="34" charset="0"/>
                  <a:cs typeface="Lato" panose="020F0502020204030203" pitchFamily="34" charset="0"/>
                </a:rPr>
                <a:t>I will commit to practice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bg1"/>
                  </a:solidFill>
                  <a:latin typeface="Freestyle Script" panose="030804020302050B0404" pitchFamily="66" charset="0"/>
                  <a:ea typeface="Lato" panose="020F0502020204030203" pitchFamily="34" charset="0"/>
                  <a:cs typeface="Lato" panose="020F0502020204030203" pitchFamily="34" charset="0"/>
                </a:rPr>
                <a:t>healthy and safe behaviors for my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23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DC5C-1642-49CE-B2DB-9484747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13" y="403225"/>
            <a:ext cx="5466982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>
                <a:latin typeface="Amasis MT Pro Black" panose="02040A04050005020304" pitchFamily="18" charset="0"/>
              </a:rPr>
              <a:t>Consent and Healthy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346C-6D85-4D6A-A174-C716C63D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29" y="2067501"/>
            <a:ext cx="572767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Essential Question</a:t>
            </a:r>
            <a:r>
              <a:rPr lang="en-US" sz="2000" dirty="0">
                <a:latin typeface="Amasis MT Pro Black" panose="02040A040500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is consent important for healthy relationships and sexuality?</a:t>
            </a:r>
          </a:p>
          <a:p>
            <a:pPr marL="0" indent="0">
              <a:lnSpc>
                <a:spcPct val="1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masis MT Pro Black" panose="02040A04050005020304" pitchFamily="18" charset="0"/>
                <a:cs typeface="Arial" panose="020B0604020202020204" pitchFamily="34" charset="0"/>
              </a:rPr>
              <a:t>Learning Goals</a:t>
            </a:r>
          </a:p>
          <a:p>
            <a:pPr marL="0" indent="0">
              <a:lnSpc>
                <a:spcPct val="60000"/>
              </a:lnSpc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consent as an important part of healthy relationships and healthy sexuality.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Define sexual assault.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refusal skills and put into practice.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the five components of consent in a scenario.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personal boundaries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1A3225C-209F-4369-BE3A-71739F88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979295"/>
            <a:ext cx="5540273" cy="28994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0F1F483-34A1-4081-8B52-A3D766803269}"/>
              </a:ext>
            </a:extLst>
          </p:cNvPr>
          <p:cNvSpPr/>
          <p:nvPr/>
        </p:nvSpPr>
        <p:spPr>
          <a:xfrm>
            <a:off x="418913" y="1674024"/>
            <a:ext cx="5324939" cy="54764"/>
          </a:xfrm>
          <a:custGeom>
            <a:avLst/>
            <a:gdLst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106532 w 3559946"/>
              <a:gd name="connsiteY11" fmla="*/ 135602 h 166295"/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7827 w 3559946"/>
              <a:gd name="connsiteY11" fmla="*/ 74975 h 166295"/>
              <a:gd name="connsiteX0" fmla="*/ 0 w 3588820"/>
              <a:gd name="connsiteY0" fmla="*/ 82336 h 145272"/>
              <a:gd name="connsiteX1" fmla="*/ 44388 w 3588820"/>
              <a:gd name="connsiteY1" fmla="*/ 64581 h 145272"/>
              <a:gd name="connsiteX2" fmla="*/ 142043 w 3588820"/>
              <a:gd name="connsiteY2" fmla="*/ 55703 h 145272"/>
              <a:gd name="connsiteX3" fmla="*/ 435006 w 3588820"/>
              <a:gd name="connsiteY3" fmla="*/ 46825 h 145272"/>
              <a:gd name="connsiteX4" fmla="*/ 2095130 w 3588820"/>
              <a:gd name="connsiteY4" fmla="*/ 46825 h 145272"/>
              <a:gd name="connsiteX5" fmla="*/ 2210540 w 3588820"/>
              <a:gd name="connsiteY5" fmla="*/ 55703 h 145272"/>
              <a:gd name="connsiteX6" fmla="*/ 2618913 w 3588820"/>
              <a:gd name="connsiteY6" fmla="*/ 82336 h 145272"/>
              <a:gd name="connsiteX7" fmla="*/ 2689934 w 3588820"/>
              <a:gd name="connsiteY7" fmla="*/ 100091 h 145272"/>
              <a:gd name="connsiteX8" fmla="*/ 3559946 w 3588820"/>
              <a:gd name="connsiteY8" fmla="*/ 135602 h 145272"/>
              <a:gd name="connsiteX9" fmla="*/ 3533313 w 3588820"/>
              <a:gd name="connsiteY9" fmla="*/ 144480 h 145272"/>
              <a:gd name="connsiteX10" fmla="*/ 2885243 w 3588820"/>
              <a:gd name="connsiteY10" fmla="*/ 114166 h 145272"/>
              <a:gd name="connsiteX11" fmla="*/ 7827 w 3588820"/>
              <a:gd name="connsiteY11" fmla="*/ 74975 h 145272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9934 w 3584446"/>
              <a:gd name="connsiteY7" fmla="*/ 100091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25493 w 3584446"/>
              <a:gd name="connsiteY6" fmla="*/ 52022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71113 h 124665"/>
              <a:gd name="connsiteX1" fmla="*/ 44388 w 3584446"/>
              <a:gd name="connsiteY1" fmla="*/ 53358 h 124665"/>
              <a:gd name="connsiteX2" fmla="*/ 142043 w 3584446"/>
              <a:gd name="connsiteY2" fmla="*/ 44480 h 124665"/>
              <a:gd name="connsiteX3" fmla="*/ 441587 w 3584446"/>
              <a:gd name="connsiteY3" fmla="*/ 45705 h 124665"/>
              <a:gd name="connsiteX4" fmla="*/ 2095130 w 3584446"/>
              <a:gd name="connsiteY4" fmla="*/ 35602 h 124665"/>
              <a:gd name="connsiteX5" fmla="*/ 2210540 w 3584446"/>
              <a:gd name="connsiteY5" fmla="*/ 44480 h 124665"/>
              <a:gd name="connsiteX6" fmla="*/ 2625493 w 3584446"/>
              <a:gd name="connsiteY6" fmla="*/ 40799 h 124665"/>
              <a:gd name="connsiteX7" fmla="*/ 2683354 w 3584446"/>
              <a:gd name="connsiteY7" fmla="*/ 38345 h 124665"/>
              <a:gd name="connsiteX8" fmla="*/ 3559946 w 3584446"/>
              <a:gd name="connsiteY8" fmla="*/ 124379 h 124665"/>
              <a:gd name="connsiteX9" fmla="*/ 3526732 w 3584446"/>
              <a:gd name="connsiteY9" fmla="*/ 102943 h 124665"/>
              <a:gd name="connsiteX10" fmla="*/ 2885243 w 3584446"/>
              <a:gd name="connsiteY10" fmla="*/ 102943 h 124665"/>
              <a:gd name="connsiteX11" fmla="*/ 7827 w 3584446"/>
              <a:gd name="connsiteY11" fmla="*/ 63752 h 124665"/>
              <a:gd name="connsiteX0" fmla="*/ 0 w 3584446"/>
              <a:gd name="connsiteY0" fmla="*/ 71113 h 104598"/>
              <a:gd name="connsiteX1" fmla="*/ 44388 w 3584446"/>
              <a:gd name="connsiteY1" fmla="*/ 53358 h 104598"/>
              <a:gd name="connsiteX2" fmla="*/ 142043 w 3584446"/>
              <a:gd name="connsiteY2" fmla="*/ 44480 h 104598"/>
              <a:gd name="connsiteX3" fmla="*/ 441587 w 3584446"/>
              <a:gd name="connsiteY3" fmla="*/ 45705 h 104598"/>
              <a:gd name="connsiteX4" fmla="*/ 2095130 w 3584446"/>
              <a:gd name="connsiteY4" fmla="*/ 35602 h 104598"/>
              <a:gd name="connsiteX5" fmla="*/ 2210540 w 3584446"/>
              <a:gd name="connsiteY5" fmla="*/ 44480 h 104598"/>
              <a:gd name="connsiteX6" fmla="*/ 2625493 w 3584446"/>
              <a:gd name="connsiteY6" fmla="*/ 40799 h 104598"/>
              <a:gd name="connsiteX7" fmla="*/ 2683354 w 3584446"/>
              <a:gd name="connsiteY7" fmla="*/ 38345 h 104598"/>
              <a:gd name="connsiteX8" fmla="*/ 3559946 w 3584446"/>
              <a:gd name="connsiteY8" fmla="*/ 81014 h 104598"/>
              <a:gd name="connsiteX9" fmla="*/ 3526732 w 3584446"/>
              <a:gd name="connsiteY9" fmla="*/ 102943 h 104598"/>
              <a:gd name="connsiteX10" fmla="*/ 2885243 w 3584446"/>
              <a:gd name="connsiteY10" fmla="*/ 102943 h 104598"/>
              <a:gd name="connsiteX11" fmla="*/ 7827 w 3584446"/>
              <a:gd name="connsiteY11" fmla="*/ 63752 h 104598"/>
              <a:gd name="connsiteX0" fmla="*/ 0 w 3584446"/>
              <a:gd name="connsiteY0" fmla="*/ 71113 h 102943"/>
              <a:gd name="connsiteX1" fmla="*/ 44388 w 3584446"/>
              <a:gd name="connsiteY1" fmla="*/ 53358 h 102943"/>
              <a:gd name="connsiteX2" fmla="*/ 142043 w 3584446"/>
              <a:gd name="connsiteY2" fmla="*/ 44480 h 102943"/>
              <a:gd name="connsiteX3" fmla="*/ 441587 w 3584446"/>
              <a:gd name="connsiteY3" fmla="*/ 45705 h 102943"/>
              <a:gd name="connsiteX4" fmla="*/ 2095130 w 3584446"/>
              <a:gd name="connsiteY4" fmla="*/ 35602 h 102943"/>
              <a:gd name="connsiteX5" fmla="*/ 2210540 w 3584446"/>
              <a:gd name="connsiteY5" fmla="*/ 44480 h 102943"/>
              <a:gd name="connsiteX6" fmla="*/ 2625493 w 3584446"/>
              <a:gd name="connsiteY6" fmla="*/ 40799 h 102943"/>
              <a:gd name="connsiteX7" fmla="*/ 2683354 w 3584446"/>
              <a:gd name="connsiteY7" fmla="*/ 38345 h 102943"/>
              <a:gd name="connsiteX8" fmla="*/ 3559946 w 3584446"/>
              <a:gd name="connsiteY8" fmla="*/ 81014 h 102943"/>
              <a:gd name="connsiteX9" fmla="*/ 3526732 w 3584446"/>
              <a:gd name="connsiteY9" fmla="*/ 62525 h 102943"/>
              <a:gd name="connsiteX10" fmla="*/ 2885243 w 3584446"/>
              <a:gd name="connsiteY10" fmla="*/ 102943 h 102943"/>
              <a:gd name="connsiteX11" fmla="*/ 7827 w 3584446"/>
              <a:gd name="connsiteY11" fmla="*/ 63752 h 1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446" h="102943">
                <a:moveTo>
                  <a:pt x="0" y="71113"/>
                </a:moveTo>
                <a:cubicBezTo>
                  <a:pt x="14796" y="65195"/>
                  <a:pt x="28725" y="56295"/>
                  <a:pt x="44388" y="53358"/>
                </a:cubicBezTo>
                <a:cubicBezTo>
                  <a:pt x="76514" y="47334"/>
                  <a:pt x="75843" y="45755"/>
                  <a:pt x="142043" y="44480"/>
                </a:cubicBezTo>
                <a:cubicBezTo>
                  <a:pt x="208243" y="43205"/>
                  <a:pt x="343933" y="48664"/>
                  <a:pt x="441587" y="45705"/>
                </a:cubicBezTo>
                <a:cubicBezTo>
                  <a:pt x="1021717" y="-50976"/>
                  <a:pt x="1800305" y="35806"/>
                  <a:pt x="2095130" y="35602"/>
                </a:cubicBezTo>
                <a:cubicBezTo>
                  <a:pt x="2389955" y="35398"/>
                  <a:pt x="2122146" y="43614"/>
                  <a:pt x="2210540" y="44480"/>
                </a:cubicBezTo>
                <a:cubicBezTo>
                  <a:pt x="2298934" y="45346"/>
                  <a:pt x="2177038" y="4923"/>
                  <a:pt x="2625493" y="40799"/>
                </a:cubicBezTo>
                <a:cubicBezTo>
                  <a:pt x="2649167" y="46717"/>
                  <a:pt x="2527612" y="31643"/>
                  <a:pt x="2683354" y="38345"/>
                </a:cubicBezTo>
                <a:lnTo>
                  <a:pt x="3559946" y="81014"/>
                </a:lnTo>
                <a:cubicBezTo>
                  <a:pt x="3551068" y="83973"/>
                  <a:pt x="3639182" y="58870"/>
                  <a:pt x="3526732" y="62525"/>
                </a:cubicBezTo>
                <a:cubicBezTo>
                  <a:pt x="3414282" y="66180"/>
                  <a:pt x="2894881" y="103085"/>
                  <a:pt x="2885243" y="102943"/>
                </a:cubicBezTo>
                <a:cubicBezTo>
                  <a:pt x="1847758" y="48337"/>
                  <a:pt x="2674165" y="63752"/>
                  <a:pt x="7827" y="63752"/>
                </a:cubicBez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&#10;&#10;Description automatically generated">
            <a:hlinkClick r:id="rId3" tooltip="Request Form Link"/>
            <a:extLst>
              <a:ext uri="{FF2B5EF4-FFF2-40B4-BE49-F238E27FC236}">
                <a16:creationId xmlns:a16="http://schemas.microsoft.com/office/drawing/2014/main" id="{417D0C42-E876-40CC-9F54-EC18DF272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7" y="0"/>
            <a:ext cx="12210538" cy="6858000"/>
          </a:xfrm>
        </p:spPr>
      </p:pic>
    </p:spTree>
    <p:extLst>
      <p:ext uri="{BB962C8B-B14F-4D97-AF65-F5344CB8AC3E}">
        <p14:creationId xmlns:p14="http://schemas.microsoft.com/office/powerpoint/2010/main" val="333362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E8DD-16F8-417E-AE10-932DE2F1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270853"/>
            <a:ext cx="5259187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Future Happenings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C30A-D47D-44FA-B178-F6CD3531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24" y="1967668"/>
            <a:ext cx="52591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school-based health program is considering expanding the HS Sex Ed curriculum.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model would look like what we are currently implementing into the middle schools.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BCA3F6-567B-45B0-8D32-DA58646D6B22}"/>
              </a:ext>
            </a:extLst>
          </p:cNvPr>
          <p:cNvSpPr/>
          <p:nvPr/>
        </p:nvSpPr>
        <p:spPr>
          <a:xfrm flipV="1">
            <a:off x="465338" y="1723006"/>
            <a:ext cx="3516853" cy="45719"/>
          </a:xfrm>
          <a:custGeom>
            <a:avLst/>
            <a:gdLst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106532 w 3559946"/>
              <a:gd name="connsiteY11" fmla="*/ 135602 h 166295"/>
              <a:gd name="connsiteX0" fmla="*/ 0 w 3559946"/>
              <a:gd name="connsiteY0" fmla="*/ 82336 h 166295"/>
              <a:gd name="connsiteX1" fmla="*/ 44388 w 3559946"/>
              <a:gd name="connsiteY1" fmla="*/ 64581 h 166295"/>
              <a:gd name="connsiteX2" fmla="*/ 142043 w 3559946"/>
              <a:gd name="connsiteY2" fmla="*/ 55703 h 166295"/>
              <a:gd name="connsiteX3" fmla="*/ 435006 w 3559946"/>
              <a:gd name="connsiteY3" fmla="*/ 46825 h 166295"/>
              <a:gd name="connsiteX4" fmla="*/ 2095130 w 3559946"/>
              <a:gd name="connsiteY4" fmla="*/ 46825 h 166295"/>
              <a:gd name="connsiteX5" fmla="*/ 2210540 w 3559946"/>
              <a:gd name="connsiteY5" fmla="*/ 55703 h 166295"/>
              <a:gd name="connsiteX6" fmla="*/ 2618913 w 3559946"/>
              <a:gd name="connsiteY6" fmla="*/ 82336 h 166295"/>
              <a:gd name="connsiteX7" fmla="*/ 2689934 w 3559946"/>
              <a:gd name="connsiteY7" fmla="*/ 100091 h 166295"/>
              <a:gd name="connsiteX8" fmla="*/ 3559946 w 3559946"/>
              <a:gd name="connsiteY8" fmla="*/ 135602 h 166295"/>
              <a:gd name="connsiteX9" fmla="*/ 3533313 w 3559946"/>
              <a:gd name="connsiteY9" fmla="*/ 144480 h 166295"/>
              <a:gd name="connsiteX10" fmla="*/ 2885243 w 3559946"/>
              <a:gd name="connsiteY10" fmla="*/ 144480 h 166295"/>
              <a:gd name="connsiteX11" fmla="*/ 7827 w 3559946"/>
              <a:gd name="connsiteY11" fmla="*/ 74975 h 166295"/>
              <a:gd name="connsiteX0" fmla="*/ 0 w 3588820"/>
              <a:gd name="connsiteY0" fmla="*/ 82336 h 145272"/>
              <a:gd name="connsiteX1" fmla="*/ 44388 w 3588820"/>
              <a:gd name="connsiteY1" fmla="*/ 64581 h 145272"/>
              <a:gd name="connsiteX2" fmla="*/ 142043 w 3588820"/>
              <a:gd name="connsiteY2" fmla="*/ 55703 h 145272"/>
              <a:gd name="connsiteX3" fmla="*/ 435006 w 3588820"/>
              <a:gd name="connsiteY3" fmla="*/ 46825 h 145272"/>
              <a:gd name="connsiteX4" fmla="*/ 2095130 w 3588820"/>
              <a:gd name="connsiteY4" fmla="*/ 46825 h 145272"/>
              <a:gd name="connsiteX5" fmla="*/ 2210540 w 3588820"/>
              <a:gd name="connsiteY5" fmla="*/ 55703 h 145272"/>
              <a:gd name="connsiteX6" fmla="*/ 2618913 w 3588820"/>
              <a:gd name="connsiteY6" fmla="*/ 82336 h 145272"/>
              <a:gd name="connsiteX7" fmla="*/ 2689934 w 3588820"/>
              <a:gd name="connsiteY7" fmla="*/ 100091 h 145272"/>
              <a:gd name="connsiteX8" fmla="*/ 3559946 w 3588820"/>
              <a:gd name="connsiteY8" fmla="*/ 135602 h 145272"/>
              <a:gd name="connsiteX9" fmla="*/ 3533313 w 3588820"/>
              <a:gd name="connsiteY9" fmla="*/ 144480 h 145272"/>
              <a:gd name="connsiteX10" fmla="*/ 2885243 w 3588820"/>
              <a:gd name="connsiteY10" fmla="*/ 114166 h 145272"/>
              <a:gd name="connsiteX11" fmla="*/ 7827 w 3588820"/>
              <a:gd name="connsiteY11" fmla="*/ 74975 h 145272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9934 w 3584446"/>
              <a:gd name="connsiteY7" fmla="*/ 100091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18913 w 3584446"/>
              <a:gd name="connsiteY6" fmla="*/ 82336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82336 h 135888"/>
              <a:gd name="connsiteX1" fmla="*/ 44388 w 3584446"/>
              <a:gd name="connsiteY1" fmla="*/ 64581 h 135888"/>
              <a:gd name="connsiteX2" fmla="*/ 142043 w 3584446"/>
              <a:gd name="connsiteY2" fmla="*/ 55703 h 135888"/>
              <a:gd name="connsiteX3" fmla="*/ 435006 w 3584446"/>
              <a:gd name="connsiteY3" fmla="*/ 46825 h 135888"/>
              <a:gd name="connsiteX4" fmla="*/ 2095130 w 3584446"/>
              <a:gd name="connsiteY4" fmla="*/ 46825 h 135888"/>
              <a:gd name="connsiteX5" fmla="*/ 2210540 w 3584446"/>
              <a:gd name="connsiteY5" fmla="*/ 55703 h 135888"/>
              <a:gd name="connsiteX6" fmla="*/ 2625493 w 3584446"/>
              <a:gd name="connsiteY6" fmla="*/ 52022 h 135888"/>
              <a:gd name="connsiteX7" fmla="*/ 2683354 w 3584446"/>
              <a:gd name="connsiteY7" fmla="*/ 49568 h 135888"/>
              <a:gd name="connsiteX8" fmla="*/ 3559946 w 3584446"/>
              <a:gd name="connsiteY8" fmla="*/ 135602 h 135888"/>
              <a:gd name="connsiteX9" fmla="*/ 3526732 w 3584446"/>
              <a:gd name="connsiteY9" fmla="*/ 114166 h 135888"/>
              <a:gd name="connsiteX10" fmla="*/ 2885243 w 3584446"/>
              <a:gd name="connsiteY10" fmla="*/ 114166 h 135888"/>
              <a:gd name="connsiteX11" fmla="*/ 7827 w 3584446"/>
              <a:gd name="connsiteY11" fmla="*/ 74975 h 135888"/>
              <a:gd name="connsiteX0" fmla="*/ 0 w 3584446"/>
              <a:gd name="connsiteY0" fmla="*/ 71113 h 124665"/>
              <a:gd name="connsiteX1" fmla="*/ 44388 w 3584446"/>
              <a:gd name="connsiteY1" fmla="*/ 53358 h 124665"/>
              <a:gd name="connsiteX2" fmla="*/ 142043 w 3584446"/>
              <a:gd name="connsiteY2" fmla="*/ 44480 h 124665"/>
              <a:gd name="connsiteX3" fmla="*/ 441587 w 3584446"/>
              <a:gd name="connsiteY3" fmla="*/ 45705 h 124665"/>
              <a:gd name="connsiteX4" fmla="*/ 2095130 w 3584446"/>
              <a:gd name="connsiteY4" fmla="*/ 35602 h 124665"/>
              <a:gd name="connsiteX5" fmla="*/ 2210540 w 3584446"/>
              <a:gd name="connsiteY5" fmla="*/ 44480 h 124665"/>
              <a:gd name="connsiteX6" fmla="*/ 2625493 w 3584446"/>
              <a:gd name="connsiteY6" fmla="*/ 40799 h 124665"/>
              <a:gd name="connsiteX7" fmla="*/ 2683354 w 3584446"/>
              <a:gd name="connsiteY7" fmla="*/ 38345 h 124665"/>
              <a:gd name="connsiteX8" fmla="*/ 3559946 w 3584446"/>
              <a:gd name="connsiteY8" fmla="*/ 124379 h 124665"/>
              <a:gd name="connsiteX9" fmla="*/ 3526732 w 3584446"/>
              <a:gd name="connsiteY9" fmla="*/ 102943 h 124665"/>
              <a:gd name="connsiteX10" fmla="*/ 2885243 w 3584446"/>
              <a:gd name="connsiteY10" fmla="*/ 102943 h 124665"/>
              <a:gd name="connsiteX11" fmla="*/ 7827 w 3584446"/>
              <a:gd name="connsiteY11" fmla="*/ 63752 h 124665"/>
              <a:gd name="connsiteX0" fmla="*/ 0 w 3584446"/>
              <a:gd name="connsiteY0" fmla="*/ 71113 h 104598"/>
              <a:gd name="connsiteX1" fmla="*/ 44388 w 3584446"/>
              <a:gd name="connsiteY1" fmla="*/ 53358 h 104598"/>
              <a:gd name="connsiteX2" fmla="*/ 142043 w 3584446"/>
              <a:gd name="connsiteY2" fmla="*/ 44480 h 104598"/>
              <a:gd name="connsiteX3" fmla="*/ 441587 w 3584446"/>
              <a:gd name="connsiteY3" fmla="*/ 45705 h 104598"/>
              <a:gd name="connsiteX4" fmla="*/ 2095130 w 3584446"/>
              <a:gd name="connsiteY4" fmla="*/ 35602 h 104598"/>
              <a:gd name="connsiteX5" fmla="*/ 2210540 w 3584446"/>
              <a:gd name="connsiteY5" fmla="*/ 44480 h 104598"/>
              <a:gd name="connsiteX6" fmla="*/ 2625493 w 3584446"/>
              <a:gd name="connsiteY6" fmla="*/ 40799 h 104598"/>
              <a:gd name="connsiteX7" fmla="*/ 2683354 w 3584446"/>
              <a:gd name="connsiteY7" fmla="*/ 38345 h 104598"/>
              <a:gd name="connsiteX8" fmla="*/ 3559946 w 3584446"/>
              <a:gd name="connsiteY8" fmla="*/ 81014 h 104598"/>
              <a:gd name="connsiteX9" fmla="*/ 3526732 w 3584446"/>
              <a:gd name="connsiteY9" fmla="*/ 102943 h 104598"/>
              <a:gd name="connsiteX10" fmla="*/ 2885243 w 3584446"/>
              <a:gd name="connsiteY10" fmla="*/ 102943 h 104598"/>
              <a:gd name="connsiteX11" fmla="*/ 7827 w 3584446"/>
              <a:gd name="connsiteY11" fmla="*/ 63752 h 104598"/>
              <a:gd name="connsiteX0" fmla="*/ 0 w 3584446"/>
              <a:gd name="connsiteY0" fmla="*/ 71113 h 102943"/>
              <a:gd name="connsiteX1" fmla="*/ 44388 w 3584446"/>
              <a:gd name="connsiteY1" fmla="*/ 53358 h 102943"/>
              <a:gd name="connsiteX2" fmla="*/ 142043 w 3584446"/>
              <a:gd name="connsiteY2" fmla="*/ 44480 h 102943"/>
              <a:gd name="connsiteX3" fmla="*/ 441587 w 3584446"/>
              <a:gd name="connsiteY3" fmla="*/ 45705 h 102943"/>
              <a:gd name="connsiteX4" fmla="*/ 2095130 w 3584446"/>
              <a:gd name="connsiteY4" fmla="*/ 35602 h 102943"/>
              <a:gd name="connsiteX5" fmla="*/ 2210540 w 3584446"/>
              <a:gd name="connsiteY5" fmla="*/ 44480 h 102943"/>
              <a:gd name="connsiteX6" fmla="*/ 2625493 w 3584446"/>
              <a:gd name="connsiteY6" fmla="*/ 40799 h 102943"/>
              <a:gd name="connsiteX7" fmla="*/ 2683354 w 3584446"/>
              <a:gd name="connsiteY7" fmla="*/ 38345 h 102943"/>
              <a:gd name="connsiteX8" fmla="*/ 3559946 w 3584446"/>
              <a:gd name="connsiteY8" fmla="*/ 81014 h 102943"/>
              <a:gd name="connsiteX9" fmla="*/ 3526732 w 3584446"/>
              <a:gd name="connsiteY9" fmla="*/ 62525 h 102943"/>
              <a:gd name="connsiteX10" fmla="*/ 2885243 w 3584446"/>
              <a:gd name="connsiteY10" fmla="*/ 102943 h 102943"/>
              <a:gd name="connsiteX11" fmla="*/ 7827 w 3584446"/>
              <a:gd name="connsiteY11" fmla="*/ 63752 h 1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4446" h="102943">
                <a:moveTo>
                  <a:pt x="0" y="71113"/>
                </a:moveTo>
                <a:cubicBezTo>
                  <a:pt x="14796" y="65195"/>
                  <a:pt x="28725" y="56295"/>
                  <a:pt x="44388" y="53358"/>
                </a:cubicBezTo>
                <a:cubicBezTo>
                  <a:pt x="76514" y="47334"/>
                  <a:pt x="75843" y="45755"/>
                  <a:pt x="142043" y="44480"/>
                </a:cubicBezTo>
                <a:cubicBezTo>
                  <a:pt x="208243" y="43205"/>
                  <a:pt x="343933" y="48664"/>
                  <a:pt x="441587" y="45705"/>
                </a:cubicBezTo>
                <a:cubicBezTo>
                  <a:pt x="1021717" y="-50976"/>
                  <a:pt x="1800305" y="35806"/>
                  <a:pt x="2095130" y="35602"/>
                </a:cubicBezTo>
                <a:cubicBezTo>
                  <a:pt x="2389955" y="35398"/>
                  <a:pt x="2122146" y="43614"/>
                  <a:pt x="2210540" y="44480"/>
                </a:cubicBezTo>
                <a:cubicBezTo>
                  <a:pt x="2298934" y="45346"/>
                  <a:pt x="2177038" y="4923"/>
                  <a:pt x="2625493" y="40799"/>
                </a:cubicBezTo>
                <a:cubicBezTo>
                  <a:pt x="2649167" y="46717"/>
                  <a:pt x="2527612" y="31643"/>
                  <a:pt x="2683354" y="38345"/>
                </a:cubicBezTo>
                <a:lnTo>
                  <a:pt x="3559946" y="81014"/>
                </a:lnTo>
                <a:cubicBezTo>
                  <a:pt x="3551068" y="83973"/>
                  <a:pt x="3639182" y="58870"/>
                  <a:pt x="3526732" y="62525"/>
                </a:cubicBezTo>
                <a:cubicBezTo>
                  <a:pt x="3414282" y="66180"/>
                  <a:pt x="2894881" y="103085"/>
                  <a:pt x="2885243" y="102943"/>
                </a:cubicBezTo>
                <a:cubicBezTo>
                  <a:pt x="1847758" y="48337"/>
                  <a:pt x="2674165" y="63752"/>
                  <a:pt x="7827" y="63752"/>
                </a:cubicBez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AD5155BD-6DBE-4FFC-8147-AA91466BB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096000" y="1397486"/>
            <a:ext cx="5870563" cy="40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7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9880</TotalTime>
  <Words>399</Words>
  <Application>Microsoft Office PowerPoint</Application>
  <PresentationFormat>Widescreen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Amasis MT Pro Black</vt:lpstr>
      <vt:lpstr>Arial</vt:lpstr>
      <vt:lpstr>Calibri</vt:lpstr>
      <vt:lpstr>Calibri Light</vt:lpstr>
      <vt:lpstr>Freestyle Script</vt:lpstr>
      <vt:lpstr>Lato</vt:lpstr>
      <vt:lpstr>Modern Love</vt:lpstr>
      <vt:lpstr>Office Theme</vt:lpstr>
      <vt:lpstr>PowerPoint Presentation</vt:lpstr>
      <vt:lpstr>Our Lessons</vt:lpstr>
      <vt:lpstr>Healthy Relationships</vt:lpstr>
      <vt:lpstr>Dating Violence Prevention</vt:lpstr>
      <vt:lpstr>Sexting and Relationships</vt:lpstr>
      <vt:lpstr>STI and Pregnancy Prevention</vt:lpstr>
      <vt:lpstr>Consent and Healthy Relationships</vt:lpstr>
      <vt:lpstr>PowerPoint Presentation</vt:lpstr>
      <vt:lpstr>Future Happenings</vt:lpstr>
      <vt:lpstr>Contacts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Mazza, Dominick</dc:creator>
  <cp:lastModifiedBy>Don E Cain II</cp:lastModifiedBy>
  <cp:revision>25</cp:revision>
  <cp:lastPrinted>2022-12-21T19:03:33Z</cp:lastPrinted>
  <dcterms:created xsi:type="dcterms:W3CDTF">2022-12-19T19:35:12Z</dcterms:created>
  <dcterms:modified xsi:type="dcterms:W3CDTF">2023-03-02T16:43:30Z</dcterms:modified>
</cp:coreProperties>
</file>